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4" d="100"/>
          <a:sy n="84" d="100"/>
        </p:scale>
        <p:origin x="6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D468C2-43ED-AED6-6390-072624BB0D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2A49B8-7CE6-8C12-FB71-01486D64CF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0652BA-60EC-CBEC-1ED2-50D0585797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B1FE7-4564-40DB-B5C5-DA61E3A4F2DA}" type="datetimeFigureOut">
              <a:rPr lang="en-IN" smtClean="0"/>
              <a:t>06-01-2026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CED97F-8B9A-5E68-C89C-BF7BBB838A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4ED726-7C40-3770-FD63-EBFDB2E9BB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045BA-9BF5-41AC-B4B6-A2C5190B890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28520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C21E62-8815-E345-AFCE-A2EA9CA7ED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938E28-A945-516B-8308-6DB722EC7D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5A83CA-8CA7-CAD8-F831-4E2F170B30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B1FE7-4564-40DB-B5C5-DA61E3A4F2DA}" type="datetimeFigureOut">
              <a:rPr lang="en-IN" smtClean="0"/>
              <a:t>06-01-2026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564CFF-A7FC-2BE7-8AF5-1AF3C4FB1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D96708-CD90-1C64-7A5B-4D93323D7F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045BA-9BF5-41AC-B4B6-A2C5190B890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99895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CD3C617-9913-1D9F-9C44-904F4FDBCE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CA4F666-B68C-94E8-D860-A301AC8A26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5012FD-2928-3E88-B1E5-6110C6511C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B1FE7-4564-40DB-B5C5-DA61E3A4F2DA}" type="datetimeFigureOut">
              <a:rPr lang="en-IN" smtClean="0"/>
              <a:t>06-01-2026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5F604C-ACCF-EE90-B454-596B2D7C0A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04CA26-32C8-9114-BDE0-AFE7056E87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045BA-9BF5-41AC-B4B6-A2C5190B890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16476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F39B96-8F29-1B75-C1C6-93D998CA73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0617A7-262C-06D8-6BCB-D57A845D69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F6A155-6E22-0731-7F42-3886D47330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B1FE7-4564-40DB-B5C5-DA61E3A4F2DA}" type="datetimeFigureOut">
              <a:rPr lang="en-IN" smtClean="0"/>
              <a:t>06-01-2026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F9F460-6B53-46C9-F502-D2871C6115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63A36D-1629-A799-D227-EF003178F8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045BA-9BF5-41AC-B4B6-A2C5190B890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62626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AAA911-5CB6-7FED-953A-C95B2D6ABA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1E99B7-6B62-6B00-66AB-3AF9A332EF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BBC3B2-2365-47B1-6499-BC3D8B4428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B1FE7-4564-40DB-B5C5-DA61E3A4F2DA}" type="datetimeFigureOut">
              <a:rPr lang="en-IN" smtClean="0"/>
              <a:t>06-01-2026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3965A3-72C3-8B55-2B53-ADFE18AF92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A89B04-85AB-5C81-A1EB-96D4D2871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045BA-9BF5-41AC-B4B6-A2C5190B890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00455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E22A7C-695A-3387-6BDF-692A5B2AFF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3E4E2F-4141-EB06-2F17-C4BB97BFF9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45C5EE-0A8D-1AF6-26C0-BB634B6DFC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89DD1A-96E5-AB29-35AF-AA670EBB1D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B1FE7-4564-40DB-B5C5-DA61E3A4F2DA}" type="datetimeFigureOut">
              <a:rPr lang="en-IN" smtClean="0"/>
              <a:t>06-01-2026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C6A4B5-FF6E-E2EC-0629-22D9B44A69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B04F6F-5004-B75C-2F29-4CD5614CB5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045BA-9BF5-41AC-B4B6-A2C5190B890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424442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FDA8EF-289C-3C18-FB0C-BC45C67F8B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57BB92-F35B-4A64-A522-0C3B7BBD70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27D628-9EBB-F9A2-0E66-15FD690FD3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0E4C095-A358-CBDC-7D19-8133C89FC8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48BAFBA-D6AA-0E10-2ABB-1054111C82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B321750-AEC8-CF0C-38F1-7F51F3B71B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B1FE7-4564-40DB-B5C5-DA61E3A4F2DA}" type="datetimeFigureOut">
              <a:rPr lang="en-IN" smtClean="0"/>
              <a:t>06-01-2026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1840924-77E8-FF5C-6E8C-7A0BDFA450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EC23282-946F-4B34-92E1-022774F07C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045BA-9BF5-41AC-B4B6-A2C5190B890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42764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ED2F4F-E1A6-8A51-2DA1-D24CFA923B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540852F-20CA-DF9D-E643-44AD2C47B0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B1FE7-4564-40DB-B5C5-DA61E3A4F2DA}" type="datetimeFigureOut">
              <a:rPr lang="en-IN" smtClean="0"/>
              <a:t>06-01-2026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4824EC8-3A55-124D-4809-03C7A34506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E7282E1-DEB1-E4B1-8C38-B67D1DFADD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045BA-9BF5-41AC-B4B6-A2C5190B890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105557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2EB065E-D3D7-5705-D65D-EA45A07BD9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B1FE7-4564-40DB-B5C5-DA61E3A4F2DA}" type="datetimeFigureOut">
              <a:rPr lang="en-IN" smtClean="0"/>
              <a:t>06-01-2026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4396B8B-A481-4B87-8472-C71E66D5AC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D524D5-70A3-27C9-26C0-DEB741B11B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045BA-9BF5-41AC-B4B6-A2C5190B890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86077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3F9107-C77D-7322-A8C0-764D018E02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998FDE-6A31-38BD-BD24-4BDD656D99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3CAF03D-06DE-6436-DAB5-29F3E8CB38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7B2BD4-5DF8-5631-B264-E7F873C3D4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B1FE7-4564-40DB-B5C5-DA61E3A4F2DA}" type="datetimeFigureOut">
              <a:rPr lang="en-IN" smtClean="0"/>
              <a:t>06-01-2026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E216E1-9357-385F-3C14-5721ADF6F5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541848-FF8D-41B6-70B7-C5425338CB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045BA-9BF5-41AC-B4B6-A2C5190B890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542809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38F358-4B96-630C-16FC-DCA0F7DC8B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DBE2D75-EA4B-A07C-7915-216CF47DE51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9AD2AE-30E4-BB10-3731-46626F7449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3A002F-7EE8-09A7-6911-57C9A83E3E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B1FE7-4564-40DB-B5C5-DA61E3A4F2DA}" type="datetimeFigureOut">
              <a:rPr lang="en-IN" smtClean="0"/>
              <a:t>06-01-2026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574ADC-EEEC-B1FF-9A4F-CF37B50FD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FF1DFC-4224-01FC-A5E2-BD69D8482E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045BA-9BF5-41AC-B4B6-A2C5190B890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60653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48C8B6D-CFB1-6274-BFA9-AE75B69035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1A6DB1-D639-892C-B094-511E998D68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100FAE-CAED-1FB7-5243-FD102DC2842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7DB1FE7-4564-40DB-B5C5-DA61E3A4F2DA}" type="datetimeFigureOut">
              <a:rPr lang="en-IN" smtClean="0"/>
              <a:t>06-01-2026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F5291A-1AC4-552A-A72D-8EE04E994D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306E54-52B8-867C-86C8-1D3FF11797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90045BA-9BF5-41AC-B4B6-A2C5190B890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15372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906A661-58CA-2CD2-33C5-298C316ABB92}"/>
              </a:ext>
            </a:extLst>
          </p:cNvPr>
          <p:cNvSpPr txBox="1"/>
          <p:nvPr/>
        </p:nvSpPr>
        <p:spPr>
          <a:xfrm>
            <a:off x="642290" y="523042"/>
            <a:ext cx="10870005" cy="4247317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n-IN" b="1" dirty="0">
                <a:solidFill>
                  <a:schemeClr val="bg1"/>
                </a:solidFill>
              </a:rPr>
              <a:t>START</a:t>
            </a:r>
            <a:r>
              <a:rPr lang="en-IN" dirty="0">
                <a:solidFill>
                  <a:schemeClr val="bg1"/>
                </a:solidFill>
              </a:rPr>
              <a:t> (User Query + Context) </a:t>
            </a:r>
          </a:p>
          <a:p>
            <a:r>
              <a:rPr lang="en-IN" dirty="0">
                <a:solidFill>
                  <a:schemeClr val="bg1"/>
                </a:solidFill>
              </a:rPr>
              <a:t>↓ </a:t>
            </a:r>
          </a:p>
          <a:p>
            <a:r>
              <a:rPr lang="en-IN" b="1" dirty="0">
                <a:solidFill>
                  <a:schemeClr val="bg1"/>
                </a:solidFill>
              </a:rPr>
              <a:t>[ANALYZE NODE] </a:t>
            </a:r>
          </a:p>
          <a:p>
            <a:r>
              <a:rPr lang="en-IN" dirty="0">
                <a:solidFill>
                  <a:schemeClr val="bg1"/>
                </a:solidFill>
              </a:rPr>
              <a:t>"What does user need?" </a:t>
            </a:r>
          </a:p>
          <a:p>
            <a:r>
              <a:rPr lang="en-IN" dirty="0">
                <a:solidFill>
                  <a:schemeClr val="bg1"/>
                </a:solidFill>
              </a:rPr>
              <a:t>↓ </a:t>
            </a:r>
          </a:p>
          <a:p>
            <a:r>
              <a:rPr lang="en-IN" b="1" dirty="0">
                <a:solidFill>
                  <a:schemeClr val="bg1"/>
                </a:solidFill>
              </a:rPr>
              <a:t>[DECISION NODE] </a:t>
            </a:r>
            <a:r>
              <a:rPr lang="en-IN" dirty="0">
                <a:solidFill>
                  <a:schemeClr val="bg1"/>
                </a:solidFill>
              </a:rPr>
              <a:t>├─→ File uploaded? → [FILE ANALYSIS NODE] </a:t>
            </a:r>
          </a:p>
          <a:p>
            <a:r>
              <a:rPr lang="en-IN" dirty="0">
                <a:solidFill>
                  <a:schemeClr val="bg1"/>
                </a:solidFill>
              </a:rPr>
              <a:t>		  ├─→ Needs search? → [WEB SEARCH NODE] </a:t>
            </a:r>
          </a:p>
          <a:p>
            <a:r>
              <a:rPr lang="en-IN" dirty="0">
                <a:solidFill>
                  <a:schemeClr val="bg1"/>
                </a:solidFill>
              </a:rPr>
              <a:t>		   └─→ Use memory? → [MEMORY RETRIEVAL NODE] </a:t>
            </a:r>
          </a:p>
          <a:p>
            <a:r>
              <a:rPr lang="en-IN" dirty="0">
                <a:solidFill>
                  <a:schemeClr val="bg1"/>
                </a:solidFill>
              </a:rPr>
              <a:t>↓ </a:t>
            </a:r>
          </a:p>
          <a:p>
            <a:r>
              <a:rPr lang="en-IN" b="1" dirty="0">
                <a:solidFill>
                  <a:schemeClr val="bg1"/>
                </a:solidFill>
              </a:rPr>
              <a:t>[GENERATE RESPONSE NODE] </a:t>
            </a:r>
          </a:p>
          <a:p>
            <a:r>
              <a:rPr lang="en-IN" dirty="0">
                <a:solidFill>
                  <a:schemeClr val="bg1"/>
                </a:solidFill>
              </a:rPr>
              <a:t>↓ </a:t>
            </a:r>
          </a:p>
          <a:p>
            <a:r>
              <a:rPr lang="en-IN" b="1" dirty="0">
                <a:solidFill>
                  <a:schemeClr val="bg1"/>
                </a:solidFill>
              </a:rPr>
              <a:t>[VALIDATION NODE] </a:t>
            </a:r>
          </a:p>
          <a:p>
            <a:r>
              <a:rPr lang="en-IN" dirty="0">
                <a:solidFill>
                  <a:schemeClr val="bg1"/>
                </a:solidFill>
              </a:rPr>
              <a:t>"Is answer sufficient?" </a:t>
            </a:r>
          </a:p>
          <a:p>
            <a:r>
              <a:rPr lang="en-IN" dirty="0">
                <a:solidFill>
                  <a:schemeClr val="bg1"/>
                </a:solidFill>
              </a:rPr>
              <a:t>		├─→ NO → [REFINEMENT NODE] ─→ (loop back) </a:t>
            </a:r>
          </a:p>
          <a:p>
            <a:r>
              <a:rPr lang="en-IN" dirty="0">
                <a:solidFill>
                  <a:schemeClr val="bg1"/>
                </a:solidFill>
              </a:rPr>
              <a:t>		 └─→ YES → [END] Return to user</a:t>
            </a:r>
          </a:p>
        </p:txBody>
      </p:sp>
    </p:spTree>
    <p:extLst>
      <p:ext uri="{BB962C8B-B14F-4D97-AF65-F5344CB8AC3E}">
        <p14:creationId xmlns:p14="http://schemas.microsoft.com/office/powerpoint/2010/main" val="16465689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101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Ankit</dc:creator>
  <cp:lastModifiedBy>Ankit</cp:lastModifiedBy>
  <cp:revision>1</cp:revision>
  <dcterms:created xsi:type="dcterms:W3CDTF">2026-01-06T14:11:24Z</dcterms:created>
  <dcterms:modified xsi:type="dcterms:W3CDTF">2026-01-06T14:20:29Z</dcterms:modified>
</cp:coreProperties>
</file>