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5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30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2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6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084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6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57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471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310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88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985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A72D8-8B65-490C-8795-BECA48B33442}" type="datetimeFigureOut">
              <a:rPr lang="en-US" smtClean="0"/>
              <a:t>5/20/2018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9FCAA-E717-4B37-861A-637F649CC5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54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02603"/>
            <a:ext cx="9144000" cy="879157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solidFill>
                  <a:schemeClr val="bg1"/>
                </a:solidFill>
              </a:rPr>
              <a:t>What is virtualization?</a:t>
            </a:r>
            <a:endParaRPr lang="en-US" b="1" i="1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8891" y="1572304"/>
            <a:ext cx="4764426" cy="476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563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070" y="609937"/>
            <a:ext cx="4274225" cy="4274225"/>
          </a:xfrm>
        </p:spPr>
      </p:pic>
      <p:sp>
        <p:nvSpPr>
          <p:cNvPr id="5" name="TextBox 4"/>
          <p:cNvSpPr txBox="1"/>
          <p:nvPr/>
        </p:nvSpPr>
        <p:spPr>
          <a:xfrm>
            <a:off x="1014807" y="5707118"/>
            <a:ext cx="10554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One host (Computer) running multiple or different operating systems.</a:t>
            </a:r>
            <a:endParaRPr 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5870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90" y="142985"/>
            <a:ext cx="3857188" cy="21587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494" y="349799"/>
            <a:ext cx="1428750" cy="14287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073" y="3927190"/>
            <a:ext cx="1996440" cy="14630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373" y="3515710"/>
            <a:ext cx="2286000" cy="228600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2501462" y="2091559"/>
            <a:ext cx="651641" cy="128226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762703" y="1222375"/>
            <a:ext cx="222819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3426373" y="2091559"/>
            <a:ext cx="4067700" cy="21546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6978869" y="2017986"/>
            <a:ext cx="1093076" cy="174471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227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9710" y="207579"/>
            <a:ext cx="1907628" cy="190762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193497" y="2228194"/>
            <a:ext cx="16000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OSX Bootcamp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06" y="1820917"/>
            <a:ext cx="2572407" cy="257240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50124" y="4561490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</a:rPr>
              <a:t>VirtualBox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306" y="2412860"/>
            <a:ext cx="2143125" cy="214312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510380" y="4834758"/>
            <a:ext cx="103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VMWare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174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756" y="406728"/>
            <a:ext cx="6216197" cy="4351338"/>
          </a:xfrm>
        </p:spPr>
      </p:pic>
      <p:sp>
        <p:nvSpPr>
          <p:cNvPr id="5" name="TextBox 4"/>
          <p:cNvSpPr txBox="1"/>
          <p:nvPr/>
        </p:nvSpPr>
        <p:spPr>
          <a:xfrm>
            <a:off x="3745975" y="5738648"/>
            <a:ext cx="4405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Existing: Memory, CPU and Hard drive space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710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552" y="983395"/>
            <a:ext cx="2604781" cy="22296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544" y="476085"/>
            <a:ext cx="3038147" cy="36702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486" y="3039680"/>
            <a:ext cx="3022600" cy="31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410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29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What is virtualization?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virtualization?</dc:title>
  <dc:creator>Jeff M</dc:creator>
  <cp:lastModifiedBy>Jeff M</cp:lastModifiedBy>
  <cp:revision>5</cp:revision>
  <dcterms:created xsi:type="dcterms:W3CDTF">2018-05-20T17:15:34Z</dcterms:created>
  <dcterms:modified xsi:type="dcterms:W3CDTF">2018-05-20T21:22:30Z</dcterms:modified>
</cp:coreProperties>
</file>