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60" r:id="rId4"/>
    <p:sldId id="266" r:id="rId5"/>
    <p:sldId id="261" r:id="rId6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EC20E35-A176-4012-BC5E-935CFFF8708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599" autoAdjust="0"/>
  </p:normalViewPr>
  <p:slideViewPr>
    <p:cSldViewPr>
      <p:cViewPr varScale="1">
        <p:scale>
          <a:sx n="115" d="100"/>
          <a:sy n="115" d="100"/>
        </p:scale>
        <p:origin x="378" y="114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2" d="100"/>
          <a:sy n="52" d="100"/>
        </p:scale>
        <p:origin x="2664" y="3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t>9/24/2020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t>9/24/2020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256" name="line" descr="Line graphic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9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7" name="line" descr="Line graphic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Freeform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956816">
              <a:defRPr/>
            </a:lvl6pPr>
            <a:lvl7pPr marL="1956816">
              <a:defRPr/>
            </a:lvl7pPr>
            <a:lvl8pPr marL="1956816">
              <a:defRPr/>
            </a:lvl8pPr>
            <a:lvl9pPr marL="1956816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9/24/2020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7" name="line" descr="Line graphic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3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>
              <a:defRPr/>
            </a:lvl5pPr>
            <a:lvl6pPr marL="1261872" indent="0">
              <a:buNone/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9/24/2020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167" name="line" descr="Line graphic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5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6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7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8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9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0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41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>
              <a:defRPr/>
            </a:lvl2pPr>
            <a:lvl3pPr marL="777240">
              <a:defRPr/>
            </a:lvl3pPr>
            <a:lvl4pPr marL="1005840">
              <a:defRPr/>
            </a:lvl4pPr>
            <a:lvl5pPr marL="1234440">
              <a:defRPr/>
            </a:lvl5pPr>
            <a:lvl6pPr marL="1463040">
              <a:defRPr baseline="0"/>
            </a:lvl6pPr>
            <a:lvl7pPr marL="1691640">
              <a:defRPr baseline="0"/>
            </a:lvl7pPr>
            <a:lvl8pPr marL="1920240">
              <a:defRPr baseline="0"/>
            </a:lvl8pPr>
            <a:lvl9pPr marL="2148840"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9/24/2020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>
              <a:defRPr sz="44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255" name="line" descr="Line graphic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reeform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7" name="Freeform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8" name="Freeform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59" name="Freeform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0" name="Freeform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1" name="Freeform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2" name="Freeform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3" name="Freeform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4" name="Freeform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5" name="Freeform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6" name="Freeform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7" name="Freeform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8" name="Freeform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69" name="Freeform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0" name="Freeform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1" name="Freeform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2" name="Freeform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3" name="Freeform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4" name="Freeform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5" name="Freeform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6" name="Freeform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8" name="Freeform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79" name="Freeform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0" name="Freeform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1" name="Freeform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2" name="Freeform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3" name="Freeform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4" name="Freeform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5" name="Freeform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6" name="Freeform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7" name="Freeform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8" name="Freeform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89" name="Freeform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0" name="Freeform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1" name="Freeform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2" name="Freeform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3" name="Freeform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4" name="Freeform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5" name="Freeform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6" name="Freeform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7" name="Freeform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8" name="Freeform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299" name="Freeform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0" name="Freeform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1" name="Freeform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2" name="Freeform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3" name="Freeform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4" name="Freeform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5" name="Freeform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6" name="Freeform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7" name="Freeform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8" name="Freeform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09" name="Freeform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0" name="Freeform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1" name="Freeform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2" name="Freeform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3" name="Freeform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5" name="Freeform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6" name="Freeform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7" name="Freeform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8" name="Freeform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19" name="Freeform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0" name="Freeform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1" name="Freeform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2" name="Freeform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3" name="Freeform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4" name="Freeform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5" name="Freeform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6" name="Freeform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7" name="Freeform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8" name="Freeform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29" name="Freeform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0" name="Freeform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1" name="Freeform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2" name="Freeform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3" name="Freeform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4" name="Freeform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5" name="Freeform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6" name="Freeform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7" name="Freeform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8" name="Freeform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39" name="Freeform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0" name="Freeform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1" name="Freeform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2" name="Freeform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3" name="Freeform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4" name="Freeform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5" name="Freeform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6" name="Freeform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7" name="Freeform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8" name="Freeform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49" name="Freeform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0" name="Freeform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1" name="Freeform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2" name="Freeform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3" name="Freeform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4" name="Freeform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5" name="Freeform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6" name="Freeform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7" name="Freeform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8" name="Freeform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59" name="Freeform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0" name="Freeform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1" name="Freeform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2" name="Freeform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3" name="Freeform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4" name="Freeform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5" name="Freeform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6" name="Freeform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7" name="Freeform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8" name="Freeform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69" name="Freeform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0" name="Freeform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1" name="Freeform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2" name="Freeform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3" name="Freeform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4" name="Freeform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5" name="Freeform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6" name="Freeform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7" name="Freeform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  <p:sp>
          <p:nvSpPr>
            <p:cNvPr id="378" name="Freeform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9/24/2020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158" name="line" descr="Line graphic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9/24/2020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160" name="line" descr="Line graphic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Freeform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1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2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3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4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956816">
              <a:defRPr sz="1600"/>
            </a:lvl6pPr>
            <a:lvl7pPr marL="1956816">
              <a:defRPr sz="1600" baseline="0"/>
            </a:lvl7pPr>
            <a:lvl8pPr marL="1956816">
              <a:defRPr sz="1600" baseline="0"/>
            </a:lvl8pPr>
            <a:lvl9pPr marL="1956816"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956816">
              <a:defRPr sz="1600"/>
            </a:lvl5pPr>
            <a:lvl6pPr marL="1956816">
              <a:defRPr sz="1600"/>
            </a:lvl6pPr>
            <a:lvl7pPr marL="1956816">
              <a:defRPr sz="1600"/>
            </a:lvl7pPr>
            <a:lvl8pPr marL="1956816">
              <a:defRPr sz="1600"/>
            </a:lvl8pPr>
            <a:lvl9pPr marL="1956816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9/24/2020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grpSp>
        <p:nvGrpSpPr>
          <p:cNvPr id="156" name="line" descr="Line graphic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Freeform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59" name="Freeform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0" name="Freeform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1" name="Freeform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2" name="Freeform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3" name="Freeform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4" name="Freeform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5" name="Freeform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6" name="Freeform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7" name="Freeform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8" name="Freeform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69" name="Freeform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0" name="Freeform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1" name="Freeform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2" name="Freeform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3" name="Freeform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4" name="Freeform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5" name="Freeform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6" name="Freeform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7" name="Freeform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8" name="Freeform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79" name="Freeform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0" name="Freeform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1" name="Freeform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2" name="Freeform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3" name="Freeform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4" name="Freeform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5" name="Freeform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6" name="Freeform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7" name="Freeform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8" name="Freeform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89" name="Freeform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0" name="Freeform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1" name="Freeform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2" name="Freeform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3" name="Freeform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4" name="Freeform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5" name="Freeform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6" name="Freeform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7" name="Freeform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8" name="Freeform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199" name="Freeform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0" name="Freeform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1" name="Freeform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2" name="Freeform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3" name="Freeform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4" name="Freeform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5" name="Freeform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6" name="Freeform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7" name="Freeform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8" name="Freeform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09" name="Freeform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0" name="Freeform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1" name="Freeform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2" name="Freeform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3" name="Freeform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4" name="Freeform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5" name="Freeform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6" name="Freeform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7" name="Freeform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8" name="Freeform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19" name="Freeform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0" name="Freeform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1" name="Freeform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2" name="Freeform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3" name="Freeform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4" name="Freeform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5" name="Freeform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6" name="Freeform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7" name="Freeform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8" name="Freeform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29" name="Freeform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  <p:sp>
          <p:nvSpPr>
            <p:cNvPr id="230" name="Freeform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>
                <a:ln>
                  <a:noFill/>
                </a:ln>
              </a:endParaRPr>
            </a:p>
          </p:txBody>
        </p:sp>
      </p:grp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9/24/2020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9/24/2020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grpSp>
        <p:nvGrpSpPr>
          <p:cNvPr id="615" name="frame" descr="Box graphic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oup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oup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oup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oup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oup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7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oup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3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9/24/2020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.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614" name="frame" descr="Box graphic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oup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oup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reeform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4" name="Freeform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5" name="Freeform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5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6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7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8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9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0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91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oup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reeform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0" name="Freeform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1" name="Freeform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2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3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4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5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6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7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8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79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0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1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2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3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4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5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6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7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8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89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0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1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2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3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4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5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6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7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8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99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0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1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2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3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4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5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6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7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8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09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0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1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2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3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4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5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6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7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8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19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0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1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2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3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4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5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6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7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8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29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0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1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2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3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4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5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6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7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8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39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0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1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842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oup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oup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reeform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4" name="Freeform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5" name="Freeform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6" name="Freeform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7" name="Freeform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8" name="Freeform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9" name="Freeform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0" name="Freeform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1" name="Freeform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2" name="Freeform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3" name="Freeform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4" name="Freeform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5" name="Freeform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6" name="Freeform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7" name="Freeform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8" name="Freeform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09" name="Freeform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0" name="Freeform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1" name="Freeform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2" name="Freeform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3" name="Freeform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4" name="Freeform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5" name="Freeform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6" name="Freeform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7" name="Freeform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8" name="Freeform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19" name="Freeform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0" name="Freeform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1" name="Freeform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2" name="Freeform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3" name="Freeform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4" name="Freeform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5" name="Freeform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6" name="Freeform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7" name="Freeform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8" name="Freeform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29" name="Freeform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0" name="Freeform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1" name="Freeform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2" name="Freeform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3" name="Freeform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4" name="Freeform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5" name="Freeform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6" name="Freeform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7" name="Freeform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8" name="Freeform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39" name="Freeform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0" name="Freeform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1" name="Freeform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2" name="Freeform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3" name="Freeform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4" name="Freeform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5" name="Freeform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6" name="Freeform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7" name="Freeform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8" name="Freeform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49" name="Freeform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0" name="Freeform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1" name="Freeform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2" name="Freeform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3" name="Freeform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4" name="Freeform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5" name="Freeform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6" name="Freeform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7" name="Freeform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8" name="Freeform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59" name="Freeform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0" name="Freeform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1" name="Freeform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2" name="Freeform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3" name="Freeform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4" name="Freeform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5" name="Freeform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766" name="Freeform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oup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reeform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0" name="Freeform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1" name="Freeform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2" name="Freeform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3" name="Freeform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4" name="Freeform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5" name="Freeform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6" name="Freeform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7" name="Freeform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8" name="Freeform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29" name="Freeform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0" name="Freeform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1" name="Freeform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2" name="Freeform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3" name="Freeform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4" name="Freeform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5" name="Freeform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6" name="Freeform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7" name="Freeform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8" name="Freeform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39" name="Freeform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0" name="Freeform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1" name="Freeform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2" name="Freeform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3" name="Freeform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4" name="Freeform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5" name="Freeform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6" name="Freeform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7" name="Freeform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8" name="Freeform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49" name="Freeform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0" name="Freeform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1" name="Freeform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2" name="Freeform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3" name="Freeform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4" name="Freeform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5" name="Freeform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6" name="Freeform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7" name="Freeform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8" name="Freeform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59" name="Freeform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0" name="Freeform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1" name="Freeform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2" name="Freeform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3" name="Freeform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4" name="Freeform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5" name="Freeform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6" name="Freeform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7" name="Freeform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8" name="Freeform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69" name="Freeform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0" name="Freeform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1" name="Freeform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2" name="Freeform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3" name="Freeform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4" name="Freeform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5" name="Freeform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6" name="Freeform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7" name="Freeform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8" name="Freeform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79" name="Freeform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0" name="Freeform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1" name="Freeform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2" name="Freeform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3" name="Freeform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4" name="Freeform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5" name="Freeform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6" name="Freeform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7" name="Freeform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8" name="Freeform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89" name="Freeform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0" name="Freeform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1" name="Freeform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  <p:sp>
              <p:nvSpPr>
                <p:cNvPr id="692" name="Freeform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/>
              <a:t>9/24/2020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8FB1-0A7A-443E-AAF7-31D4FA1AA312}" type="datetimeFigureOut">
              <a:rPr lang="en-US" smtClean="0"/>
              <a:pPr/>
              <a:t>9/24/2020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</a:t>
            </a:r>
            <a:r>
              <a:rPr lang="en-US" smtClean="0"/>
              <a:t>hat </a:t>
            </a:r>
            <a:r>
              <a:rPr lang="en-US" dirty="0" smtClean="0"/>
              <a:t>is a sock puppet account?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 why do we need one?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sock puppet?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Also can be referred to as a burner account (“sock puppet” is more </a:t>
            </a:r>
            <a:r>
              <a:rPr lang="en-US" smtClean="0"/>
              <a:t>widely referenced</a:t>
            </a:r>
            <a:r>
              <a:rPr lang="en-US" dirty="0" smtClean="0"/>
              <a:t>)</a:t>
            </a:r>
            <a:endParaRPr lang="en-US" dirty="0"/>
          </a:p>
          <a:p>
            <a:r>
              <a:rPr lang="en-US" dirty="0" smtClean="0"/>
              <a:t>This is an account that we can use that is not associated to us in any way</a:t>
            </a:r>
            <a:endParaRPr lang="en-US" dirty="0"/>
          </a:p>
          <a:p>
            <a:r>
              <a:rPr lang="en-US" dirty="0" smtClean="0"/>
              <a:t>Uses a fake name</a:t>
            </a:r>
          </a:p>
          <a:p>
            <a:r>
              <a:rPr lang="en-US" dirty="0" smtClean="0"/>
              <a:t>Can use a fake location, job, image, personality,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sock puppet account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Should never contain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Your real name</a:t>
            </a:r>
          </a:p>
          <a:p>
            <a:r>
              <a:rPr lang="en-US" dirty="0" smtClean="0"/>
              <a:t>Real address</a:t>
            </a:r>
          </a:p>
          <a:p>
            <a:r>
              <a:rPr lang="en-US" dirty="0" smtClean="0"/>
              <a:t>Real job</a:t>
            </a:r>
          </a:p>
          <a:p>
            <a:r>
              <a:rPr lang="en-US" dirty="0" smtClean="0"/>
              <a:t>Real phone number</a:t>
            </a:r>
          </a:p>
          <a:p>
            <a:r>
              <a:rPr lang="en-US" dirty="0" smtClean="0"/>
              <a:t>Links or associations back to you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Depending on your use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account can be as real as you want</a:t>
            </a:r>
          </a:p>
          <a:p>
            <a:r>
              <a:rPr lang="en-US" dirty="0" smtClean="0"/>
              <a:t>As minimal as you need to browse profiles and posts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15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do we need a sock puppet account?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51812" y="1905000"/>
            <a:ext cx="3581400" cy="4861182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Depending on who we are investigating they may be dangerous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These individuals may dox us with our own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These individuals may not want to be found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We may spook the targets if they know we are viewing their page or draw suspicion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012" y="2286000"/>
            <a:ext cx="3725293" cy="330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5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considerations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132012" y="2209800"/>
            <a:ext cx="9424375" cy="20867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Always use your account in your OSINT VM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Run a clean VM for each investigation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If you run a VPN (which is generally a good idea) Facebook may flag</a:t>
            </a:r>
          </a:p>
          <a:p>
            <a:pPr>
              <a:lnSpc>
                <a:spcPct val="90000"/>
              </a:lnSpc>
            </a:pPr>
            <a:r>
              <a:rPr lang="en-US" sz="2400" b="1" dirty="0" smtClean="0"/>
              <a:t>     Your account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b="1" dirty="0" smtClean="0"/>
              <a:t>Using TOR is also a good option (you may run into the same issue</a:t>
            </a:r>
          </a:p>
          <a:p>
            <a:pPr>
              <a:lnSpc>
                <a:spcPct val="90000"/>
              </a:lnSpc>
            </a:pPr>
            <a:r>
              <a:rPr lang="en-US" sz="2400" b="1" dirty="0"/>
              <a:t> </a:t>
            </a:r>
            <a:r>
              <a:rPr lang="en-US" sz="2400" b="1" dirty="0" smtClean="0"/>
              <a:t>     with Facebook)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21589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 16x9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:thm15="http://schemas.microsoft.com/office/thememl/2012/main" name="TF00001018.potx" id="{D19C2884-2C55-4C1A-A5C2-5D03FF1F35A4}" vid="{5F7A9C6A-558C-4654-B762-2F22BC904FAE}"/>
    </a:ext>
  </a:extLst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Chalkboard education presentation (widescreen)</Template>
  <TotalTime>193</TotalTime>
  <Words>226</Words>
  <Application>Microsoft Office PowerPoint</Application>
  <PresentationFormat>Custom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Consolas</vt:lpstr>
      <vt:lpstr>Corbel</vt:lpstr>
      <vt:lpstr>Chalkboard 16x9</vt:lpstr>
      <vt:lpstr>What is a sock puppet account?</vt:lpstr>
      <vt:lpstr>What is a sock puppet?</vt:lpstr>
      <vt:lpstr>Your sock puppet account</vt:lpstr>
      <vt:lpstr>Why do we need a sock puppet account?</vt:lpstr>
      <vt:lpstr>Additional considerations</vt:lpstr>
    </vt:vector>
  </TitlesOfParts>
  <Company>Razer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a sock puppet account?</dc:title>
  <dc:creator>Jeff M</dc:creator>
  <cp:lastModifiedBy>Jeff M</cp:lastModifiedBy>
  <cp:revision>8</cp:revision>
  <dcterms:created xsi:type="dcterms:W3CDTF">2020-09-20T12:08:23Z</dcterms:created>
  <dcterms:modified xsi:type="dcterms:W3CDTF">2020-09-25T02:55:30Z</dcterms:modified>
</cp:coreProperties>
</file>