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2/17/2022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2/17/2022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2/17/2022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2/17/2022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/>
              <a:t>Checking your online date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Verification OSINT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13697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631" y="818648"/>
            <a:ext cx="6872361" cy="4816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7167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0610" y="61546"/>
            <a:ext cx="7224767" cy="31912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6373" y="3265082"/>
            <a:ext cx="6673240" cy="3592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8036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5647" y="2250831"/>
            <a:ext cx="3670882" cy="244725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392008" y="2391507"/>
            <a:ext cx="5675336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/>
              <a:t>Break down post for useful information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/>
              <a:t>Is the post generic? (May be a bot)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/>
              <a:t>Unusual grammar or spelling mistakes?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 smtClean="0"/>
              <a:t>Information differs from the rest of the</a:t>
            </a:r>
          </a:p>
          <a:p>
            <a:r>
              <a:rPr lang="en-US" sz="2400" b="1" dirty="0" smtClean="0"/>
              <a:t>    Profile?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41525283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547947" y="5802923"/>
            <a:ext cx="32644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https://plagiarismdetector.net/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6079" y="469507"/>
            <a:ext cx="7324352" cy="5113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5005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8083" y="674131"/>
            <a:ext cx="3627434" cy="5509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8007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3254" y="1019469"/>
            <a:ext cx="5178669" cy="10875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6815" y="3376246"/>
            <a:ext cx="3143865" cy="183680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4073" y="3068515"/>
            <a:ext cx="3997421" cy="2278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6683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6899" y="3414290"/>
            <a:ext cx="10058400" cy="113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6562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1977" y="191267"/>
            <a:ext cx="10058400" cy="603368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073162" y="6224954"/>
            <a:ext cx="44579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https://www.google.com/advanced_search</a:t>
            </a:r>
          </a:p>
        </p:txBody>
      </p:sp>
    </p:spTree>
    <p:extLst>
      <p:ext uri="{BB962C8B-B14F-4D97-AF65-F5344CB8AC3E}">
        <p14:creationId xmlns:p14="http://schemas.microsoft.com/office/powerpoint/2010/main" val="12088048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6284" y="3757247"/>
            <a:ext cx="3575538" cy="357553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8825" y="670477"/>
            <a:ext cx="1683368" cy="242441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4570" y="688563"/>
            <a:ext cx="3028569" cy="238824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0831" y="596246"/>
            <a:ext cx="1401584" cy="2498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7548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641956"/>
            <a:ext cx="3446585" cy="16457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7589" y="683484"/>
            <a:ext cx="2839320" cy="160421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593" y="2646484"/>
            <a:ext cx="2476347" cy="18351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4267" y="4850538"/>
            <a:ext cx="2801118" cy="128930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9248" y="4654376"/>
            <a:ext cx="2480221" cy="1816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5756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7230" y="4280636"/>
            <a:ext cx="1445740" cy="257736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6471" y="0"/>
            <a:ext cx="3965215" cy="40180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6291" y="677008"/>
            <a:ext cx="1288122" cy="185517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2783" y="325316"/>
            <a:ext cx="3199344" cy="2761883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8172770" y="1142931"/>
            <a:ext cx="5389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=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148859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9046" y="370742"/>
            <a:ext cx="7620000" cy="590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4331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9046" y="370742"/>
            <a:ext cx="7620000" cy="5905500"/>
          </a:xfrm>
          <a:prstGeom prst="rect">
            <a:avLst/>
          </a:prstGeom>
        </p:spPr>
      </p:pic>
      <p:sp>
        <p:nvSpPr>
          <p:cNvPr id="5" name="Right Arrow 4"/>
          <p:cNvSpPr/>
          <p:nvPr/>
        </p:nvSpPr>
        <p:spPr>
          <a:xfrm rot="10152693">
            <a:off x="9674824" y="521981"/>
            <a:ext cx="1607782" cy="316523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/>
          <p:cNvSpPr/>
          <p:nvPr/>
        </p:nvSpPr>
        <p:spPr>
          <a:xfrm rot="10152693">
            <a:off x="9827224" y="1404143"/>
            <a:ext cx="1607782" cy="316523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 rot="10152693">
            <a:off x="10114643" y="3608092"/>
            <a:ext cx="1607782" cy="316523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1298022" y="-214147"/>
            <a:ext cx="64152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 smtClean="0"/>
              <a:t>1</a:t>
            </a:r>
            <a:endParaRPr lang="en-US" sz="7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1618783" y="2860249"/>
            <a:ext cx="64152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 smtClean="0"/>
              <a:t>3</a:t>
            </a:r>
            <a:endParaRPr lang="en-US" sz="72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1450422" y="656300"/>
            <a:ext cx="64152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 smtClean="0"/>
              <a:t>2</a:t>
            </a:r>
            <a:endParaRPr lang="en-US" sz="7200" b="1" dirty="0"/>
          </a:p>
        </p:txBody>
      </p:sp>
    </p:spTree>
    <p:extLst>
      <p:ext uri="{BB962C8B-B14F-4D97-AF65-F5344CB8AC3E}">
        <p14:creationId xmlns:p14="http://schemas.microsoft.com/office/powerpoint/2010/main" val="30047091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6985" y="298426"/>
            <a:ext cx="10058400" cy="442543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11456" y="5336931"/>
            <a:ext cx="31694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https://instantusername.com/</a:t>
            </a:r>
          </a:p>
        </p:txBody>
      </p:sp>
    </p:spTree>
    <p:extLst>
      <p:ext uri="{BB962C8B-B14F-4D97-AF65-F5344CB8AC3E}">
        <p14:creationId xmlns:p14="http://schemas.microsoft.com/office/powerpoint/2010/main" val="29273708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8862" y="5574323"/>
            <a:ext cx="52858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https://socialcatfish.com/reverse-username-search/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588" y="114006"/>
            <a:ext cx="8598766" cy="5371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3753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8292" y="1002324"/>
            <a:ext cx="3075878" cy="173128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4619" y="1002324"/>
            <a:ext cx="3462561" cy="17312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3519781"/>
            <a:ext cx="5342792" cy="2804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68266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TM03457496[[fn=Parallax]]</Template>
  <TotalTime>205</TotalTime>
  <Words>59</Words>
  <Application>Microsoft Office PowerPoint</Application>
  <PresentationFormat>Widescreen</PresentationFormat>
  <Paragraphs>15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Corbel</vt:lpstr>
      <vt:lpstr>Parallax</vt:lpstr>
      <vt:lpstr>Checking your online date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Razer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Jeff M</dc:creator>
  <cp:lastModifiedBy>Jeff M</cp:lastModifiedBy>
  <cp:revision>27</cp:revision>
  <dcterms:created xsi:type="dcterms:W3CDTF">2022-02-17T16:45:22Z</dcterms:created>
  <dcterms:modified xsi:type="dcterms:W3CDTF">2022-02-17T22:34:38Z</dcterms:modified>
</cp:coreProperties>
</file>