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70512-5B06-4815-900E-CBA08F1FA61B}" type="datetimeFigureOut">
              <a:rPr lang="en-US" smtClean="0"/>
              <a:t>9/19/2020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D4A6F-19D3-40C6-808A-E3A9983282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7036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70512-5B06-4815-900E-CBA08F1FA61B}" type="datetimeFigureOut">
              <a:rPr lang="en-US" smtClean="0"/>
              <a:t>9/19/2020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D4A6F-19D3-40C6-808A-E3A9983282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431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70512-5B06-4815-900E-CBA08F1FA61B}" type="datetimeFigureOut">
              <a:rPr lang="en-US" smtClean="0"/>
              <a:t>9/19/2020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D4A6F-19D3-40C6-808A-E3A9983282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67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70512-5B06-4815-900E-CBA08F1FA61B}" type="datetimeFigureOut">
              <a:rPr lang="en-US" smtClean="0"/>
              <a:t>9/19/2020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D4A6F-19D3-40C6-808A-E3A9983282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658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70512-5B06-4815-900E-CBA08F1FA61B}" type="datetimeFigureOut">
              <a:rPr lang="en-US" smtClean="0"/>
              <a:t>9/19/2020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D4A6F-19D3-40C6-808A-E3A9983282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668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70512-5B06-4815-900E-CBA08F1FA61B}" type="datetimeFigureOut">
              <a:rPr lang="en-US" smtClean="0"/>
              <a:t>9/19/2020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D4A6F-19D3-40C6-808A-E3A9983282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075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70512-5B06-4815-900E-CBA08F1FA61B}" type="datetimeFigureOut">
              <a:rPr lang="en-US" smtClean="0"/>
              <a:t>9/19/2020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D4A6F-19D3-40C6-808A-E3A9983282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799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70512-5B06-4815-900E-CBA08F1FA61B}" type="datetimeFigureOut">
              <a:rPr lang="en-US" smtClean="0"/>
              <a:t>9/19/2020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D4A6F-19D3-40C6-808A-E3A9983282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845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70512-5B06-4815-900E-CBA08F1FA61B}" type="datetimeFigureOut">
              <a:rPr lang="en-US" smtClean="0"/>
              <a:t>9/19/2020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D4A6F-19D3-40C6-808A-E3A9983282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983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70512-5B06-4815-900E-CBA08F1FA61B}" type="datetimeFigureOut">
              <a:rPr lang="en-US" smtClean="0"/>
              <a:t>9/19/2020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D4A6F-19D3-40C6-808A-E3A9983282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618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70512-5B06-4815-900E-CBA08F1FA61B}" type="datetimeFigureOut">
              <a:rPr lang="en-US" smtClean="0"/>
              <a:t>9/19/2020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D4A6F-19D3-40C6-808A-E3A9983282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642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870512-5B06-4815-900E-CBA08F1FA61B}" type="datetimeFigureOut">
              <a:rPr lang="en-US" smtClean="0"/>
              <a:t>9/19/2020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BD4A6F-19D3-40C6-808A-E3A9983282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896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38200" y="142704"/>
            <a:ext cx="10515600" cy="74698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smtClean="0">
                <a:solidFill>
                  <a:schemeClr val="bg1"/>
                </a:solidFill>
              </a:rPr>
              <a:t>Disclaimer: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38200" y="790833"/>
            <a:ext cx="10515600" cy="58694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>
                <a:solidFill>
                  <a:schemeClr val="bg1"/>
                </a:solidFill>
              </a:rPr>
              <a:t>Most of the tools used in this course are free and open-source.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All the information that we gather and analyze are from publicly available sources.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While OSINT is also used by hackers, OSINT in itself </a:t>
            </a:r>
            <a:r>
              <a:rPr lang="en-US" b="1" smtClean="0">
                <a:solidFill>
                  <a:schemeClr val="bg1"/>
                </a:solidFill>
              </a:rPr>
              <a:t>is </a:t>
            </a:r>
            <a:r>
              <a:rPr lang="en-US" b="1" smtClean="0">
                <a:solidFill>
                  <a:schemeClr val="bg1"/>
                </a:solidFill>
              </a:rPr>
              <a:t>generally not </a:t>
            </a:r>
            <a:r>
              <a:rPr lang="en-US" b="1" dirty="0" smtClean="0">
                <a:solidFill>
                  <a:schemeClr val="bg1"/>
                </a:solidFill>
              </a:rPr>
              <a:t>illegal, we are not exploiting systems or people to obtain our information.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I am not responsible to misuse of the information and techniques demonstrated in this course (Don’t do evil things please).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Before performing searches please verify with your state, country, workplace laws and rules.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I am not responsible for lost, corrupted, or otherwise altered/damaged files, software, or hardware.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This course is presented on a “As is” basis.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I have no affiliation with any of the companies, organizations, etc. that are presented in this course.</a:t>
            </a:r>
          </a:p>
          <a:p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66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147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Razer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Jeff M</dc:creator>
  <cp:lastModifiedBy>Jeff M</cp:lastModifiedBy>
  <cp:revision>3</cp:revision>
  <dcterms:created xsi:type="dcterms:W3CDTF">2020-09-19T12:01:07Z</dcterms:created>
  <dcterms:modified xsi:type="dcterms:W3CDTF">2020-09-19T12:36:50Z</dcterms:modified>
</cp:coreProperties>
</file>