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handoutMasterIdLst>
    <p:handoutMasterId r:id="rId8"/>
  </p:handoutMasterIdLst>
  <p:sldIdLst>
    <p:sldId id="256" r:id="rId2"/>
    <p:sldId id="259" r:id="rId3"/>
    <p:sldId id="257" r:id="rId4"/>
    <p:sldId id="265" r:id="rId5"/>
    <p:sldId id="263"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21E4AEA4-8DFA-4A89-87EB-49C32662AFE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p:cViewPr varScale="1">
        <p:scale>
          <a:sx n="116" d="100"/>
          <a:sy n="116" d="100"/>
        </p:scale>
        <p:origin x="336" y="108"/>
      </p:cViewPr>
      <p:guideLst>
        <p:guide pos="3840"/>
        <p:guide orient="horz" pos="2160"/>
      </p:guideLst>
    </p:cSldViewPr>
  </p:slideViewPr>
  <p:notesTextViewPr>
    <p:cViewPr>
      <p:scale>
        <a:sx n="1" d="1"/>
        <a:sy n="1" d="1"/>
      </p:scale>
      <p:origin x="0" y="0"/>
    </p:cViewPr>
  </p:notesTextViewPr>
  <p:notesViewPr>
    <p:cSldViewPr showGuides="1">
      <p:cViewPr varScale="1">
        <p:scale>
          <a:sx n="63" d="100"/>
          <a:sy n="63" d="100"/>
        </p:scale>
        <p:origin x="2838"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5204CD-6958-4A55-82AA-4AD73B3B6A19}" type="doc">
      <dgm:prSet loTypeId="urn:microsoft.com/office/officeart/2005/8/layout/process4" loCatId="list" qsTypeId="urn:microsoft.com/office/officeart/2005/8/quickstyle/simple1" qsCatId="simple" csTypeId="urn:microsoft.com/office/officeart/2005/8/colors/colorful3" csCatId="colorful" phldr="1"/>
      <dgm:spPr/>
      <dgm:t>
        <a:bodyPr/>
        <a:lstStyle/>
        <a:p>
          <a:endParaRPr lang="en-US"/>
        </a:p>
      </dgm:t>
    </dgm:pt>
    <dgm:pt modelId="{C712D637-7FF1-401C-9304-F85D1B95B226}">
      <dgm:prSet phldrT="[Text]"/>
      <dgm:spPr/>
      <dgm:t>
        <a:bodyPr/>
        <a:lstStyle/>
        <a:p>
          <a:r>
            <a:rPr lang="en-US" dirty="0"/>
            <a:t>Step 1</a:t>
          </a:r>
        </a:p>
      </dgm:t>
      <dgm:extLst/>
    </dgm:pt>
    <dgm:pt modelId="{05E1DD5C-7FEF-48F0-9651-C74D082ACBA9}" type="parTrans" cxnId="{9653D664-EC18-40D7-9F5E-3B27A70DCA4D}">
      <dgm:prSet/>
      <dgm:spPr/>
      <dgm:t>
        <a:bodyPr/>
        <a:lstStyle/>
        <a:p>
          <a:endParaRPr lang="en-US"/>
        </a:p>
      </dgm:t>
    </dgm:pt>
    <dgm:pt modelId="{F14B97BF-E90F-4D5A-A42B-6364BCB81249}" type="sibTrans" cxnId="{9653D664-EC18-40D7-9F5E-3B27A70DCA4D}">
      <dgm:prSet/>
      <dgm:spPr/>
      <dgm:t>
        <a:bodyPr/>
        <a:lstStyle/>
        <a:p>
          <a:endParaRPr lang="en-US"/>
        </a:p>
      </dgm:t>
    </dgm:pt>
    <dgm:pt modelId="{743FE7B1-011B-42E6-8768-1EB3E95741FA}">
      <dgm:prSet phldrT="[Text]"/>
      <dgm:spPr/>
      <dgm:t>
        <a:bodyPr/>
        <a:lstStyle/>
        <a:p>
          <a:r>
            <a:rPr lang="en-US" dirty="0"/>
            <a:t>Task Description</a:t>
          </a:r>
        </a:p>
      </dgm:t>
    </dgm:pt>
    <dgm:pt modelId="{921AFB12-2D70-40FB-8AB1-299E0FF2C5A6}" type="parTrans" cxnId="{6D29C741-1B1E-4EBC-A0C7-F287A8ED285A}">
      <dgm:prSet/>
      <dgm:spPr/>
      <dgm:t>
        <a:bodyPr/>
        <a:lstStyle/>
        <a:p>
          <a:endParaRPr lang="en-US"/>
        </a:p>
      </dgm:t>
    </dgm:pt>
    <dgm:pt modelId="{FFAF77DD-A644-4C36-8908-6204BB0D9268}" type="sibTrans" cxnId="{6D29C741-1B1E-4EBC-A0C7-F287A8ED285A}">
      <dgm:prSet/>
      <dgm:spPr/>
      <dgm:t>
        <a:bodyPr/>
        <a:lstStyle/>
        <a:p>
          <a:endParaRPr lang="en-US"/>
        </a:p>
      </dgm:t>
    </dgm:pt>
    <dgm:pt modelId="{DA33CDF4-5B94-4B92-9E0A-4DFD4CBFAF2D}">
      <dgm:prSet phldrT="[Text]"/>
      <dgm:spPr/>
      <dgm:t>
        <a:bodyPr/>
        <a:lstStyle/>
        <a:p>
          <a:r>
            <a:rPr lang="en-US" dirty="0"/>
            <a:t>Task Description</a:t>
          </a:r>
        </a:p>
      </dgm:t>
    </dgm:pt>
    <dgm:pt modelId="{B7ECB8E0-4CD3-4804-BE8C-5260A5083C57}" type="parTrans" cxnId="{88A87FA6-C1EB-4109-9B9E-2FE10DE80F14}">
      <dgm:prSet/>
      <dgm:spPr/>
      <dgm:t>
        <a:bodyPr/>
        <a:lstStyle/>
        <a:p>
          <a:endParaRPr lang="en-US"/>
        </a:p>
      </dgm:t>
    </dgm:pt>
    <dgm:pt modelId="{D3EF4DE2-351E-4A5C-980A-1BBDC899AAC2}" type="sibTrans" cxnId="{88A87FA6-C1EB-4109-9B9E-2FE10DE80F14}">
      <dgm:prSet/>
      <dgm:spPr/>
      <dgm:t>
        <a:bodyPr/>
        <a:lstStyle/>
        <a:p>
          <a:endParaRPr lang="en-US"/>
        </a:p>
      </dgm:t>
    </dgm:pt>
    <dgm:pt modelId="{DB6AA457-F75F-415D-BDD5-92045774FE4B}">
      <dgm:prSet phldrT="[Text]"/>
      <dgm:spPr/>
      <dgm:t>
        <a:bodyPr/>
        <a:lstStyle/>
        <a:p>
          <a:r>
            <a:rPr lang="en-US" dirty="0"/>
            <a:t>Step 2</a:t>
          </a:r>
        </a:p>
      </dgm:t>
    </dgm:pt>
    <dgm:pt modelId="{195DBB62-3C1E-4BED-ADB6-6E31CA6ABD63}" type="parTrans" cxnId="{93F76B4F-907D-4630-B1A9-C3BE3C102DFF}">
      <dgm:prSet/>
      <dgm:spPr/>
      <dgm:t>
        <a:bodyPr/>
        <a:lstStyle/>
        <a:p>
          <a:endParaRPr lang="en-US"/>
        </a:p>
      </dgm:t>
    </dgm:pt>
    <dgm:pt modelId="{C684833D-85CC-4010-A138-ABC65E139C69}" type="sibTrans" cxnId="{93F76B4F-907D-4630-B1A9-C3BE3C102DFF}">
      <dgm:prSet/>
      <dgm:spPr/>
      <dgm:t>
        <a:bodyPr/>
        <a:lstStyle/>
        <a:p>
          <a:endParaRPr lang="en-US"/>
        </a:p>
      </dgm:t>
    </dgm:pt>
    <dgm:pt modelId="{99C943DF-AAA4-4E2C-A283-FA2BF761F447}">
      <dgm:prSet phldrT="[Text]"/>
      <dgm:spPr/>
      <dgm:t>
        <a:bodyPr/>
        <a:lstStyle/>
        <a:p>
          <a:r>
            <a:rPr lang="en-US" dirty="0"/>
            <a:t>Task Description</a:t>
          </a:r>
        </a:p>
      </dgm:t>
    </dgm:pt>
    <dgm:pt modelId="{20F107AF-35DA-4D25-AB35-B8AD821D3FE7}" type="parTrans" cxnId="{F9232B4D-645E-4C93-A5D6-A89B30504327}">
      <dgm:prSet/>
      <dgm:spPr/>
      <dgm:t>
        <a:bodyPr/>
        <a:lstStyle/>
        <a:p>
          <a:endParaRPr lang="en-US"/>
        </a:p>
      </dgm:t>
    </dgm:pt>
    <dgm:pt modelId="{4802CB64-7B32-458C-A9FF-C35C0A51E69A}" type="sibTrans" cxnId="{F9232B4D-645E-4C93-A5D6-A89B30504327}">
      <dgm:prSet/>
      <dgm:spPr/>
      <dgm:t>
        <a:bodyPr/>
        <a:lstStyle/>
        <a:p>
          <a:endParaRPr lang="en-US"/>
        </a:p>
      </dgm:t>
    </dgm:pt>
    <dgm:pt modelId="{3FE03ED9-3066-4E28-8291-0B1764DC85D6}">
      <dgm:prSet phldrT="[Text]"/>
      <dgm:spPr/>
      <dgm:t>
        <a:bodyPr/>
        <a:lstStyle/>
        <a:p>
          <a:r>
            <a:rPr lang="en-US" dirty="0"/>
            <a:t>Task Description</a:t>
          </a:r>
        </a:p>
      </dgm:t>
    </dgm:pt>
    <dgm:pt modelId="{70F79093-990B-4C69-A0BC-6E28D692D24F}" type="parTrans" cxnId="{EF7A2011-FCAC-41A8-A305-634BF780B59D}">
      <dgm:prSet/>
      <dgm:spPr/>
      <dgm:t>
        <a:bodyPr/>
        <a:lstStyle/>
        <a:p>
          <a:endParaRPr lang="en-US"/>
        </a:p>
      </dgm:t>
    </dgm:pt>
    <dgm:pt modelId="{2D17DCF5-1F10-4F99-AFA5-9D17F12D0A73}" type="sibTrans" cxnId="{EF7A2011-FCAC-41A8-A305-634BF780B59D}">
      <dgm:prSet/>
      <dgm:spPr/>
      <dgm:t>
        <a:bodyPr/>
        <a:lstStyle/>
        <a:p>
          <a:endParaRPr lang="en-US"/>
        </a:p>
      </dgm:t>
    </dgm:pt>
    <dgm:pt modelId="{C3DC95A2-4D92-42C5-966E-8600E4BA31BD}">
      <dgm:prSet phldrT="[Text]"/>
      <dgm:spPr/>
      <dgm:t>
        <a:bodyPr/>
        <a:lstStyle/>
        <a:p>
          <a:r>
            <a:rPr lang="en-US" dirty="0"/>
            <a:t>Step 3</a:t>
          </a:r>
        </a:p>
      </dgm:t>
    </dgm:pt>
    <dgm:pt modelId="{F9D94033-59E5-4228-A5F3-6CB272E77E3B}" type="parTrans" cxnId="{8A476EEB-6A39-4004-AD8C-BD56913E7B26}">
      <dgm:prSet/>
      <dgm:spPr/>
      <dgm:t>
        <a:bodyPr/>
        <a:lstStyle/>
        <a:p>
          <a:endParaRPr lang="en-US"/>
        </a:p>
      </dgm:t>
    </dgm:pt>
    <dgm:pt modelId="{A43E3114-C8AC-4F44-952D-8A0D6A8A6B45}" type="sibTrans" cxnId="{8A476EEB-6A39-4004-AD8C-BD56913E7B26}">
      <dgm:prSet/>
      <dgm:spPr/>
      <dgm:t>
        <a:bodyPr/>
        <a:lstStyle/>
        <a:p>
          <a:endParaRPr lang="en-US"/>
        </a:p>
      </dgm:t>
    </dgm:pt>
    <dgm:pt modelId="{17ACD041-408C-4E7D-B463-7267D32756A1}">
      <dgm:prSet phldrT="[Text]"/>
      <dgm:spPr/>
      <dgm:t>
        <a:bodyPr/>
        <a:lstStyle/>
        <a:p>
          <a:r>
            <a:rPr lang="en-US" dirty="0"/>
            <a:t>Task Description</a:t>
          </a:r>
        </a:p>
      </dgm:t>
    </dgm:pt>
    <dgm:pt modelId="{209FC651-3F8E-4BF8-8C06-328027667041}" type="parTrans" cxnId="{EBCDDEFB-4955-4864-90AB-7D693BE5DA0A}">
      <dgm:prSet/>
      <dgm:spPr/>
      <dgm:t>
        <a:bodyPr/>
        <a:lstStyle/>
        <a:p>
          <a:endParaRPr lang="en-US"/>
        </a:p>
      </dgm:t>
    </dgm:pt>
    <dgm:pt modelId="{A6AA8096-532A-4378-9BB6-B585B46357E5}" type="sibTrans" cxnId="{EBCDDEFB-4955-4864-90AB-7D693BE5DA0A}">
      <dgm:prSet/>
      <dgm:spPr/>
      <dgm:t>
        <a:bodyPr/>
        <a:lstStyle/>
        <a:p>
          <a:endParaRPr lang="en-US"/>
        </a:p>
      </dgm:t>
    </dgm:pt>
    <dgm:pt modelId="{B5387FF0-0982-441E-9F8E-19335142671C}">
      <dgm:prSet phldrT="[Text]"/>
      <dgm:spPr/>
      <dgm:t>
        <a:bodyPr/>
        <a:lstStyle/>
        <a:p>
          <a:r>
            <a:rPr lang="en-US" dirty="0"/>
            <a:t>Task Description</a:t>
          </a:r>
        </a:p>
      </dgm:t>
    </dgm:pt>
    <dgm:pt modelId="{FE9534D2-E5E4-4494-A37E-5724362DB3AC}" type="parTrans" cxnId="{7F70C7BE-72E8-441E-B7CF-522ADEA91ECB}">
      <dgm:prSet/>
      <dgm:spPr/>
      <dgm:t>
        <a:bodyPr/>
        <a:lstStyle/>
        <a:p>
          <a:endParaRPr lang="en-US"/>
        </a:p>
      </dgm:t>
    </dgm:pt>
    <dgm:pt modelId="{0DB486FB-DB2E-4894-89D1-AA4679580390}" type="sibTrans" cxnId="{7F70C7BE-72E8-441E-B7CF-522ADEA91ECB}">
      <dgm:prSet/>
      <dgm:spPr/>
      <dgm:t>
        <a:bodyPr/>
        <a:lstStyle/>
        <a:p>
          <a:endParaRPr lang="en-US"/>
        </a:p>
      </dgm:t>
    </dgm:pt>
    <dgm:pt modelId="{31D3AE5D-DA06-4E2D-9D68-F5531DFE7C2B}" type="pres">
      <dgm:prSet presAssocID="{CD5204CD-6958-4A55-82AA-4AD73B3B6A19}" presName="Name0" presStyleCnt="0">
        <dgm:presLayoutVars>
          <dgm:dir/>
          <dgm:animLvl val="lvl"/>
          <dgm:resizeHandles val="exact"/>
        </dgm:presLayoutVars>
      </dgm:prSet>
      <dgm:spPr/>
      <dgm:t>
        <a:bodyPr/>
        <a:lstStyle/>
        <a:p>
          <a:endParaRPr lang="en-US"/>
        </a:p>
      </dgm:t>
    </dgm:pt>
    <dgm:pt modelId="{127AFF01-F37D-42CC-8885-1689151201CD}" type="pres">
      <dgm:prSet presAssocID="{C3DC95A2-4D92-42C5-966E-8600E4BA31BD}" presName="boxAndChildren" presStyleCnt="0"/>
      <dgm:spPr/>
    </dgm:pt>
    <dgm:pt modelId="{588D9B7D-EC68-4FB0-96F2-2E47AC868059}" type="pres">
      <dgm:prSet presAssocID="{C3DC95A2-4D92-42C5-966E-8600E4BA31BD}" presName="parentTextBox" presStyleLbl="node1" presStyleIdx="0" presStyleCnt="3"/>
      <dgm:spPr/>
      <dgm:t>
        <a:bodyPr/>
        <a:lstStyle/>
        <a:p>
          <a:endParaRPr lang="en-US"/>
        </a:p>
      </dgm:t>
    </dgm:pt>
    <dgm:pt modelId="{B752F9F5-2482-4D52-A33E-BE0263F4B0EA}" type="pres">
      <dgm:prSet presAssocID="{C3DC95A2-4D92-42C5-966E-8600E4BA31BD}" presName="entireBox" presStyleLbl="node1" presStyleIdx="0" presStyleCnt="3"/>
      <dgm:spPr/>
      <dgm:t>
        <a:bodyPr/>
        <a:lstStyle/>
        <a:p>
          <a:endParaRPr lang="en-US"/>
        </a:p>
      </dgm:t>
    </dgm:pt>
    <dgm:pt modelId="{2DA8AD2F-BF50-4911-9A17-8274766C00A6}" type="pres">
      <dgm:prSet presAssocID="{C3DC95A2-4D92-42C5-966E-8600E4BA31BD}" presName="descendantBox" presStyleCnt="0"/>
      <dgm:spPr/>
    </dgm:pt>
    <dgm:pt modelId="{C4F2ADBF-C592-483D-A6FF-5DB9D2A90309}" type="pres">
      <dgm:prSet presAssocID="{17ACD041-408C-4E7D-B463-7267D32756A1}" presName="childTextBox" presStyleLbl="fgAccFollowNode1" presStyleIdx="0" presStyleCnt="6">
        <dgm:presLayoutVars>
          <dgm:bulletEnabled val="1"/>
        </dgm:presLayoutVars>
      </dgm:prSet>
      <dgm:spPr/>
      <dgm:t>
        <a:bodyPr/>
        <a:lstStyle/>
        <a:p>
          <a:endParaRPr lang="en-US"/>
        </a:p>
      </dgm:t>
    </dgm:pt>
    <dgm:pt modelId="{0F0AC827-ACAE-4C23-875D-A4B53006A73F}" type="pres">
      <dgm:prSet presAssocID="{B5387FF0-0982-441E-9F8E-19335142671C}" presName="childTextBox" presStyleLbl="fgAccFollowNode1" presStyleIdx="1" presStyleCnt="6">
        <dgm:presLayoutVars>
          <dgm:bulletEnabled val="1"/>
        </dgm:presLayoutVars>
      </dgm:prSet>
      <dgm:spPr/>
      <dgm:t>
        <a:bodyPr/>
        <a:lstStyle/>
        <a:p>
          <a:endParaRPr lang="en-US"/>
        </a:p>
      </dgm:t>
    </dgm:pt>
    <dgm:pt modelId="{7F8DEC81-0DCB-4545-8129-1A1632B41B5E}" type="pres">
      <dgm:prSet presAssocID="{C684833D-85CC-4010-A138-ABC65E139C69}" presName="sp" presStyleCnt="0"/>
      <dgm:spPr/>
    </dgm:pt>
    <dgm:pt modelId="{33200553-5A1C-45F1-A422-26ECCEDBD439}" type="pres">
      <dgm:prSet presAssocID="{DB6AA457-F75F-415D-BDD5-92045774FE4B}" presName="arrowAndChildren" presStyleCnt="0"/>
      <dgm:spPr/>
    </dgm:pt>
    <dgm:pt modelId="{7371425A-4D37-4FA7-A21E-1529F4324E45}" type="pres">
      <dgm:prSet presAssocID="{DB6AA457-F75F-415D-BDD5-92045774FE4B}" presName="parentTextArrow" presStyleLbl="node1" presStyleIdx="0" presStyleCnt="3"/>
      <dgm:spPr/>
      <dgm:t>
        <a:bodyPr/>
        <a:lstStyle/>
        <a:p>
          <a:endParaRPr lang="en-US"/>
        </a:p>
      </dgm:t>
    </dgm:pt>
    <dgm:pt modelId="{80AD606B-F25E-46DF-B405-18F7D2EAE74A}" type="pres">
      <dgm:prSet presAssocID="{DB6AA457-F75F-415D-BDD5-92045774FE4B}" presName="arrow" presStyleLbl="node1" presStyleIdx="1" presStyleCnt="3"/>
      <dgm:spPr/>
      <dgm:t>
        <a:bodyPr/>
        <a:lstStyle/>
        <a:p>
          <a:endParaRPr lang="en-US"/>
        </a:p>
      </dgm:t>
    </dgm:pt>
    <dgm:pt modelId="{72E9B7A5-E5DC-46EA-A30C-DAC09ADD2BF7}" type="pres">
      <dgm:prSet presAssocID="{DB6AA457-F75F-415D-BDD5-92045774FE4B}" presName="descendantArrow" presStyleCnt="0"/>
      <dgm:spPr/>
    </dgm:pt>
    <dgm:pt modelId="{A8E0F749-66B2-490B-99E9-CC106B163B16}" type="pres">
      <dgm:prSet presAssocID="{99C943DF-AAA4-4E2C-A283-FA2BF761F447}" presName="childTextArrow" presStyleLbl="fgAccFollowNode1" presStyleIdx="2" presStyleCnt="6">
        <dgm:presLayoutVars>
          <dgm:bulletEnabled val="1"/>
        </dgm:presLayoutVars>
      </dgm:prSet>
      <dgm:spPr/>
      <dgm:t>
        <a:bodyPr/>
        <a:lstStyle/>
        <a:p>
          <a:endParaRPr lang="en-US"/>
        </a:p>
      </dgm:t>
    </dgm:pt>
    <dgm:pt modelId="{A6EE397C-6C28-4128-BFFE-CFF44F70153F}" type="pres">
      <dgm:prSet presAssocID="{3FE03ED9-3066-4E28-8291-0B1764DC85D6}" presName="childTextArrow" presStyleLbl="fgAccFollowNode1" presStyleIdx="3" presStyleCnt="6">
        <dgm:presLayoutVars>
          <dgm:bulletEnabled val="1"/>
        </dgm:presLayoutVars>
      </dgm:prSet>
      <dgm:spPr/>
      <dgm:t>
        <a:bodyPr/>
        <a:lstStyle/>
        <a:p>
          <a:endParaRPr lang="en-US"/>
        </a:p>
      </dgm:t>
    </dgm:pt>
    <dgm:pt modelId="{0226793B-92A0-4530-A8D1-D80AF6A16C31}" type="pres">
      <dgm:prSet presAssocID="{F14B97BF-E90F-4D5A-A42B-6364BCB81249}" presName="sp" presStyleCnt="0"/>
      <dgm:spPr/>
    </dgm:pt>
    <dgm:pt modelId="{1A669411-1539-46A4-9D6E-2C85E15B0FA6}" type="pres">
      <dgm:prSet presAssocID="{C712D637-7FF1-401C-9304-F85D1B95B226}" presName="arrowAndChildren" presStyleCnt="0"/>
      <dgm:spPr/>
    </dgm:pt>
    <dgm:pt modelId="{859CA2CA-8A33-4975-9F01-7A3C8BB729DE}" type="pres">
      <dgm:prSet presAssocID="{C712D637-7FF1-401C-9304-F85D1B95B226}" presName="parentTextArrow" presStyleLbl="node1" presStyleIdx="1" presStyleCnt="3"/>
      <dgm:spPr/>
      <dgm:t>
        <a:bodyPr/>
        <a:lstStyle/>
        <a:p>
          <a:endParaRPr lang="en-US"/>
        </a:p>
      </dgm:t>
    </dgm:pt>
    <dgm:pt modelId="{A48265CE-F3A3-46DB-9DD2-97590B4DBB84}" type="pres">
      <dgm:prSet presAssocID="{C712D637-7FF1-401C-9304-F85D1B95B226}" presName="arrow" presStyleLbl="node1" presStyleIdx="2" presStyleCnt="3"/>
      <dgm:spPr/>
      <dgm:t>
        <a:bodyPr/>
        <a:lstStyle/>
        <a:p>
          <a:endParaRPr lang="en-US"/>
        </a:p>
      </dgm:t>
    </dgm:pt>
    <dgm:pt modelId="{DB89CC08-BF2F-4B2E-B88D-22F7BE6ECA5F}" type="pres">
      <dgm:prSet presAssocID="{C712D637-7FF1-401C-9304-F85D1B95B226}" presName="descendantArrow" presStyleCnt="0"/>
      <dgm:spPr/>
    </dgm:pt>
    <dgm:pt modelId="{59FFE57C-E5F2-4FBD-AA4D-8DB27381892F}" type="pres">
      <dgm:prSet presAssocID="{743FE7B1-011B-42E6-8768-1EB3E95741FA}" presName="childTextArrow" presStyleLbl="fgAccFollowNode1" presStyleIdx="4" presStyleCnt="6">
        <dgm:presLayoutVars>
          <dgm:bulletEnabled val="1"/>
        </dgm:presLayoutVars>
      </dgm:prSet>
      <dgm:spPr/>
      <dgm:t>
        <a:bodyPr/>
        <a:lstStyle/>
        <a:p>
          <a:endParaRPr lang="en-US"/>
        </a:p>
      </dgm:t>
    </dgm:pt>
    <dgm:pt modelId="{3EC7D028-ECEA-492B-A6F1-68E9B57B69C6}" type="pres">
      <dgm:prSet presAssocID="{DA33CDF4-5B94-4B92-9E0A-4DFD4CBFAF2D}" presName="childTextArrow" presStyleLbl="fgAccFollowNode1" presStyleIdx="5" presStyleCnt="6">
        <dgm:presLayoutVars>
          <dgm:bulletEnabled val="1"/>
        </dgm:presLayoutVars>
      </dgm:prSet>
      <dgm:spPr/>
      <dgm:t>
        <a:bodyPr/>
        <a:lstStyle/>
        <a:p>
          <a:endParaRPr lang="en-US"/>
        </a:p>
      </dgm:t>
    </dgm:pt>
  </dgm:ptLst>
  <dgm:cxnLst>
    <dgm:cxn modelId="{F9232B4D-645E-4C93-A5D6-A89B30504327}" srcId="{DB6AA457-F75F-415D-BDD5-92045774FE4B}" destId="{99C943DF-AAA4-4E2C-A283-FA2BF761F447}" srcOrd="0" destOrd="0" parTransId="{20F107AF-35DA-4D25-AB35-B8AD821D3FE7}" sibTransId="{4802CB64-7B32-458C-A9FF-C35C0A51E69A}"/>
    <dgm:cxn modelId="{EF7A2011-FCAC-41A8-A305-634BF780B59D}" srcId="{DB6AA457-F75F-415D-BDD5-92045774FE4B}" destId="{3FE03ED9-3066-4E28-8291-0B1764DC85D6}" srcOrd="1" destOrd="0" parTransId="{70F79093-990B-4C69-A0BC-6E28D692D24F}" sibTransId="{2D17DCF5-1F10-4F99-AFA5-9D17F12D0A73}"/>
    <dgm:cxn modelId="{9653D664-EC18-40D7-9F5E-3B27A70DCA4D}" srcId="{CD5204CD-6958-4A55-82AA-4AD73B3B6A19}" destId="{C712D637-7FF1-401C-9304-F85D1B95B226}" srcOrd="0" destOrd="0" parTransId="{05E1DD5C-7FEF-48F0-9651-C74D082ACBA9}" sibTransId="{F14B97BF-E90F-4D5A-A42B-6364BCB81249}"/>
    <dgm:cxn modelId="{6E6CA696-8B54-476F-8D51-CE9ECC050E3A}" type="presOf" srcId="{DA33CDF4-5B94-4B92-9E0A-4DFD4CBFAF2D}" destId="{3EC7D028-ECEA-492B-A6F1-68E9B57B69C6}" srcOrd="0" destOrd="0" presId="urn:microsoft.com/office/officeart/2005/8/layout/process4"/>
    <dgm:cxn modelId="{6D29C741-1B1E-4EBC-A0C7-F287A8ED285A}" srcId="{C712D637-7FF1-401C-9304-F85D1B95B226}" destId="{743FE7B1-011B-42E6-8768-1EB3E95741FA}" srcOrd="0" destOrd="0" parTransId="{921AFB12-2D70-40FB-8AB1-299E0FF2C5A6}" sibTransId="{FFAF77DD-A644-4C36-8908-6204BB0D9268}"/>
    <dgm:cxn modelId="{9316510D-13B4-4805-A422-3ADE472E3CED}" type="presOf" srcId="{17ACD041-408C-4E7D-B463-7267D32756A1}" destId="{C4F2ADBF-C592-483D-A6FF-5DB9D2A90309}" srcOrd="0" destOrd="0" presId="urn:microsoft.com/office/officeart/2005/8/layout/process4"/>
    <dgm:cxn modelId="{4BC4F29C-6AF5-4F17-9CDA-1468FA88B1A3}" type="presOf" srcId="{B5387FF0-0982-441E-9F8E-19335142671C}" destId="{0F0AC827-ACAE-4C23-875D-A4B53006A73F}" srcOrd="0" destOrd="0" presId="urn:microsoft.com/office/officeart/2005/8/layout/process4"/>
    <dgm:cxn modelId="{C5225FAC-9385-411A-BFDD-CA9618BF9F59}" type="presOf" srcId="{C3DC95A2-4D92-42C5-966E-8600E4BA31BD}" destId="{588D9B7D-EC68-4FB0-96F2-2E47AC868059}" srcOrd="0" destOrd="0" presId="urn:microsoft.com/office/officeart/2005/8/layout/process4"/>
    <dgm:cxn modelId="{93F76B4F-907D-4630-B1A9-C3BE3C102DFF}" srcId="{CD5204CD-6958-4A55-82AA-4AD73B3B6A19}" destId="{DB6AA457-F75F-415D-BDD5-92045774FE4B}" srcOrd="1" destOrd="0" parTransId="{195DBB62-3C1E-4BED-ADB6-6E31CA6ABD63}" sibTransId="{C684833D-85CC-4010-A138-ABC65E139C69}"/>
    <dgm:cxn modelId="{0ED8DE1E-44AE-4D6E-B272-36A837D116F5}" type="presOf" srcId="{DB6AA457-F75F-415D-BDD5-92045774FE4B}" destId="{80AD606B-F25E-46DF-B405-18F7D2EAE74A}" srcOrd="1" destOrd="0" presId="urn:microsoft.com/office/officeart/2005/8/layout/process4"/>
    <dgm:cxn modelId="{8C9BD688-12E5-4F5A-8BDA-E772A4740AB3}" type="presOf" srcId="{C712D637-7FF1-401C-9304-F85D1B95B226}" destId="{859CA2CA-8A33-4975-9F01-7A3C8BB729DE}" srcOrd="0" destOrd="0" presId="urn:microsoft.com/office/officeart/2005/8/layout/process4"/>
    <dgm:cxn modelId="{88A87FA6-C1EB-4109-9B9E-2FE10DE80F14}" srcId="{C712D637-7FF1-401C-9304-F85D1B95B226}" destId="{DA33CDF4-5B94-4B92-9E0A-4DFD4CBFAF2D}" srcOrd="1" destOrd="0" parTransId="{B7ECB8E0-4CD3-4804-BE8C-5260A5083C57}" sibTransId="{D3EF4DE2-351E-4A5C-980A-1BBDC899AAC2}"/>
    <dgm:cxn modelId="{CAE3D8D7-871D-4B8C-B4F6-79D747E55EE8}" type="presOf" srcId="{3FE03ED9-3066-4E28-8291-0B1764DC85D6}" destId="{A6EE397C-6C28-4128-BFFE-CFF44F70153F}" srcOrd="0" destOrd="0" presId="urn:microsoft.com/office/officeart/2005/8/layout/process4"/>
    <dgm:cxn modelId="{1D511413-BA69-4C30-A06E-819D3DD30080}" type="presOf" srcId="{743FE7B1-011B-42E6-8768-1EB3E95741FA}" destId="{59FFE57C-E5F2-4FBD-AA4D-8DB27381892F}" srcOrd="0" destOrd="0" presId="urn:microsoft.com/office/officeart/2005/8/layout/process4"/>
    <dgm:cxn modelId="{EBCDDEFB-4955-4864-90AB-7D693BE5DA0A}" srcId="{C3DC95A2-4D92-42C5-966E-8600E4BA31BD}" destId="{17ACD041-408C-4E7D-B463-7267D32756A1}" srcOrd="0" destOrd="0" parTransId="{209FC651-3F8E-4BF8-8C06-328027667041}" sibTransId="{A6AA8096-532A-4378-9BB6-B585B46357E5}"/>
    <dgm:cxn modelId="{8F9C94B8-2722-4DFB-8419-922357272B6B}" type="presOf" srcId="{CD5204CD-6958-4A55-82AA-4AD73B3B6A19}" destId="{31D3AE5D-DA06-4E2D-9D68-F5531DFE7C2B}" srcOrd="0" destOrd="0" presId="urn:microsoft.com/office/officeart/2005/8/layout/process4"/>
    <dgm:cxn modelId="{8A476EEB-6A39-4004-AD8C-BD56913E7B26}" srcId="{CD5204CD-6958-4A55-82AA-4AD73B3B6A19}" destId="{C3DC95A2-4D92-42C5-966E-8600E4BA31BD}" srcOrd="2" destOrd="0" parTransId="{F9D94033-59E5-4228-A5F3-6CB272E77E3B}" sibTransId="{A43E3114-C8AC-4F44-952D-8A0D6A8A6B45}"/>
    <dgm:cxn modelId="{7F70C7BE-72E8-441E-B7CF-522ADEA91ECB}" srcId="{C3DC95A2-4D92-42C5-966E-8600E4BA31BD}" destId="{B5387FF0-0982-441E-9F8E-19335142671C}" srcOrd="1" destOrd="0" parTransId="{FE9534D2-E5E4-4494-A37E-5724362DB3AC}" sibTransId="{0DB486FB-DB2E-4894-89D1-AA4679580390}"/>
    <dgm:cxn modelId="{475DCDBB-49D7-4466-968D-3F0CC3924852}" type="presOf" srcId="{99C943DF-AAA4-4E2C-A283-FA2BF761F447}" destId="{A8E0F749-66B2-490B-99E9-CC106B163B16}" srcOrd="0" destOrd="0" presId="urn:microsoft.com/office/officeart/2005/8/layout/process4"/>
    <dgm:cxn modelId="{2F493247-DD71-42E2-BA13-315F9C6D9D25}" type="presOf" srcId="{C712D637-7FF1-401C-9304-F85D1B95B226}" destId="{A48265CE-F3A3-46DB-9DD2-97590B4DBB84}" srcOrd="1" destOrd="0" presId="urn:microsoft.com/office/officeart/2005/8/layout/process4"/>
    <dgm:cxn modelId="{0203F2AF-F4DC-42DB-872C-0270CF20114A}" type="presOf" srcId="{C3DC95A2-4D92-42C5-966E-8600E4BA31BD}" destId="{B752F9F5-2482-4D52-A33E-BE0263F4B0EA}" srcOrd="1" destOrd="0" presId="urn:microsoft.com/office/officeart/2005/8/layout/process4"/>
    <dgm:cxn modelId="{0CE79BAC-C717-4253-9B80-C8A96B03C6F6}" type="presOf" srcId="{DB6AA457-F75F-415D-BDD5-92045774FE4B}" destId="{7371425A-4D37-4FA7-A21E-1529F4324E45}" srcOrd="0" destOrd="0" presId="urn:microsoft.com/office/officeart/2005/8/layout/process4"/>
    <dgm:cxn modelId="{598A8450-75AF-481D-9841-1D23F9884FD1}" type="presParOf" srcId="{31D3AE5D-DA06-4E2D-9D68-F5531DFE7C2B}" destId="{127AFF01-F37D-42CC-8885-1689151201CD}" srcOrd="0" destOrd="0" presId="urn:microsoft.com/office/officeart/2005/8/layout/process4"/>
    <dgm:cxn modelId="{DA7B1C90-E6CA-4055-851A-0557606EBDAC}" type="presParOf" srcId="{127AFF01-F37D-42CC-8885-1689151201CD}" destId="{588D9B7D-EC68-4FB0-96F2-2E47AC868059}" srcOrd="0" destOrd="0" presId="urn:microsoft.com/office/officeart/2005/8/layout/process4"/>
    <dgm:cxn modelId="{0E7073F3-923D-4ED6-B41B-384A82C8C200}" type="presParOf" srcId="{127AFF01-F37D-42CC-8885-1689151201CD}" destId="{B752F9F5-2482-4D52-A33E-BE0263F4B0EA}" srcOrd="1" destOrd="0" presId="urn:microsoft.com/office/officeart/2005/8/layout/process4"/>
    <dgm:cxn modelId="{34DACDD9-579D-484A-A6CA-92F20AC63C35}" type="presParOf" srcId="{127AFF01-F37D-42CC-8885-1689151201CD}" destId="{2DA8AD2F-BF50-4911-9A17-8274766C00A6}" srcOrd="2" destOrd="0" presId="urn:microsoft.com/office/officeart/2005/8/layout/process4"/>
    <dgm:cxn modelId="{CE9F8C4F-B92C-4259-B12C-1B419BF89D38}" type="presParOf" srcId="{2DA8AD2F-BF50-4911-9A17-8274766C00A6}" destId="{C4F2ADBF-C592-483D-A6FF-5DB9D2A90309}" srcOrd="0" destOrd="0" presId="urn:microsoft.com/office/officeart/2005/8/layout/process4"/>
    <dgm:cxn modelId="{02D123F8-1DC9-4E29-B79E-8AF74BABCE28}" type="presParOf" srcId="{2DA8AD2F-BF50-4911-9A17-8274766C00A6}" destId="{0F0AC827-ACAE-4C23-875D-A4B53006A73F}" srcOrd="1" destOrd="0" presId="urn:microsoft.com/office/officeart/2005/8/layout/process4"/>
    <dgm:cxn modelId="{47EA5B00-FECA-4EA3-8858-020831D68EBC}" type="presParOf" srcId="{31D3AE5D-DA06-4E2D-9D68-F5531DFE7C2B}" destId="{7F8DEC81-0DCB-4545-8129-1A1632B41B5E}" srcOrd="1" destOrd="0" presId="urn:microsoft.com/office/officeart/2005/8/layout/process4"/>
    <dgm:cxn modelId="{F9086655-70F6-4D62-803D-9FB2B9CECBD7}" type="presParOf" srcId="{31D3AE5D-DA06-4E2D-9D68-F5531DFE7C2B}" destId="{33200553-5A1C-45F1-A422-26ECCEDBD439}" srcOrd="2" destOrd="0" presId="urn:microsoft.com/office/officeart/2005/8/layout/process4"/>
    <dgm:cxn modelId="{F9C4E479-1A12-49B4-840E-90ED42B6D93D}" type="presParOf" srcId="{33200553-5A1C-45F1-A422-26ECCEDBD439}" destId="{7371425A-4D37-4FA7-A21E-1529F4324E45}" srcOrd="0" destOrd="0" presId="urn:microsoft.com/office/officeart/2005/8/layout/process4"/>
    <dgm:cxn modelId="{48F1D443-1A01-4371-8854-D60E466CE0B6}" type="presParOf" srcId="{33200553-5A1C-45F1-A422-26ECCEDBD439}" destId="{80AD606B-F25E-46DF-B405-18F7D2EAE74A}" srcOrd="1" destOrd="0" presId="urn:microsoft.com/office/officeart/2005/8/layout/process4"/>
    <dgm:cxn modelId="{BAD9D01B-996C-4986-8FD9-37049CDB92B5}" type="presParOf" srcId="{33200553-5A1C-45F1-A422-26ECCEDBD439}" destId="{72E9B7A5-E5DC-46EA-A30C-DAC09ADD2BF7}" srcOrd="2" destOrd="0" presId="urn:microsoft.com/office/officeart/2005/8/layout/process4"/>
    <dgm:cxn modelId="{C3CD8C6F-29BD-4ADE-A6A3-584D41BCA136}" type="presParOf" srcId="{72E9B7A5-E5DC-46EA-A30C-DAC09ADD2BF7}" destId="{A8E0F749-66B2-490B-99E9-CC106B163B16}" srcOrd="0" destOrd="0" presId="urn:microsoft.com/office/officeart/2005/8/layout/process4"/>
    <dgm:cxn modelId="{3F8AE4D0-C1B9-49A3-9D85-FA13C986C03B}" type="presParOf" srcId="{72E9B7A5-E5DC-46EA-A30C-DAC09ADD2BF7}" destId="{A6EE397C-6C28-4128-BFFE-CFF44F70153F}" srcOrd="1" destOrd="0" presId="urn:microsoft.com/office/officeart/2005/8/layout/process4"/>
    <dgm:cxn modelId="{DF157FA0-6CFF-475F-B2C1-C14A30CA284D}" type="presParOf" srcId="{31D3AE5D-DA06-4E2D-9D68-F5531DFE7C2B}" destId="{0226793B-92A0-4530-A8D1-D80AF6A16C31}" srcOrd="3" destOrd="0" presId="urn:microsoft.com/office/officeart/2005/8/layout/process4"/>
    <dgm:cxn modelId="{D9B8890F-622F-4EF7-B8C9-501999392107}" type="presParOf" srcId="{31D3AE5D-DA06-4E2D-9D68-F5531DFE7C2B}" destId="{1A669411-1539-46A4-9D6E-2C85E15B0FA6}" srcOrd="4" destOrd="0" presId="urn:microsoft.com/office/officeart/2005/8/layout/process4"/>
    <dgm:cxn modelId="{CF2E4F72-F757-4A14-BF45-750381229016}" type="presParOf" srcId="{1A669411-1539-46A4-9D6E-2C85E15B0FA6}" destId="{859CA2CA-8A33-4975-9F01-7A3C8BB729DE}" srcOrd="0" destOrd="0" presId="urn:microsoft.com/office/officeart/2005/8/layout/process4"/>
    <dgm:cxn modelId="{4476044B-B0FF-4572-BB01-9732B848392A}" type="presParOf" srcId="{1A669411-1539-46A4-9D6E-2C85E15B0FA6}" destId="{A48265CE-F3A3-46DB-9DD2-97590B4DBB84}" srcOrd="1" destOrd="0" presId="urn:microsoft.com/office/officeart/2005/8/layout/process4"/>
    <dgm:cxn modelId="{108CBA6F-ABE6-49B0-8D57-CCB454AC970F}" type="presParOf" srcId="{1A669411-1539-46A4-9D6E-2C85E15B0FA6}" destId="{DB89CC08-BF2F-4B2E-B88D-22F7BE6ECA5F}" srcOrd="2" destOrd="0" presId="urn:microsoft.com/office/officeart/2005/8/layout/process4"/>
    <dgm:cxn modelId="{C675B826-3900-4575-89A0-DB78CA5B441C}" type="presParOf" srcId="{DB89CC08-BF2F-4B2E-B88D-22F7BE6ECA5F}" destId="{59FFE57C-E5F2-4FBD-AA4D-8DB27381892F}" srcOrd="0" destOrd="0" presId="urn:microsoft.com/office/officeart/2005/8/layout/process4"/>
    <dgm:cxn modelId="{5D529EFA-23A6-4C03-8BAF-B0DDF673418B}" type="presParOf" srcId="{DB89CC08-BF2F-4B2E-B88D-22F7BE6ECA5F}" destId="{3EC7D028-ECEA-492B-A6F1-68E9B57B69C6}"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2F9F5-2482-4D52-A33E-BE0263F4B0EA}">
      <dsp:nvSpPr>
        <dsp:cNvPr id="0" name=""/>
        <dsp:cNvSpPr/>
      </dsp:nvSpPr>
      <dsp:spPr>
        <a:xfrm>
          <a:off x="0" y="3443976"/>
          <a:ext cx="4800600" cy="113038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US" sz="2200" kern="1200" dirty="0"/>
            <a:t>Step 3</a:t>
          </a:r>
        </a:p>
      </dsp:txBody>
      <dsp:txXfrm>
        <a:off x="0" y="3443976"/>
        <a:ext cx="4800600" cy="610410"/>
      </dsp:txXfrm>
    </dsp:sp>
    <dsp:sp modelId="{C4F2ADBF-C592-483D-A6FF-5DB9D2A90309}">
      <dsp:nvSpPr>
        <dsp:cNvPr id="0" name=""/>
        <dsp:cNvSpPr/>
      </dsp:nvSpPr>
      <dsp:spPr>
        <a:xfrm>
          <a:off x="0" y="4031779"/>
          <a:ext cx="2400300" cy="51997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lvl="0" algn="ctr" defTabSz="1022350">
            <a:lnSpc>
              <a:spcPct val="90000"/>
            </a:lnSpc>
            <a:spcBef>
              <a:spcPct val="0"/>
            </a:spcBef>
            <a:spcAft>
              <a:spcPct val="35000"/>
            </a:spcAft>
          </a:pPr>
          <a:r>
            <a:rPr lang="en-US" sz="2300" kern="1200" dirty="0"/>
            <a:t>Task Description</a:t>
          </a:r>
        </a:p>
      </dsp:txBody>
      <dsp:txXfrm>
        <a:off x="0" y="4031779"/>
        <a:ext cx="2400300" cy="519979"/>
      </dsp:txXfrm>
    </dsp:sp>
    <dsp:sp modelId="{0F0AC827-ACAE-4C23-875D-A4B53006A73F}">
      <dsp:nvSpPr>
        <dsp:cNvPr id="0" name=""/>
        <dsp:cNvSpPr/>
      </dsp:nvSpPr>
      <dsp:spPr>
        <a:xfrm>
          <a:off x="2400300" y="4031779"/>
          <a:ext cx="2400300" cy="519979"/>
        </a:xfrm>
        <a:prstGeom prst="rect">
          <a:avLst/>
        </a:prstGeom>
        <a:solidFill>
          <a:schemeClr val="accent3">
            <a:tint val="40000"/>
            <a:alpha val="90000"/>
            <a:hueOff val="-1096691"/>
            <a:satOff val="-573"/>
            <a:lumOff val="49"/>
            <a:alphaOff val="0"/>
          </a:schemeClr>
        </a:solidFill>
        <a:ln w="12700" cap="flat" cmpd="sng" algn="ctr">
          <a:solidFill>
            <a:schemeClr val="accent3">
              <a:tint val="40000"/>
              <a:alpha val="90000"/>
              <a:hueOff val="-1096691"/>
              <a:satOff val="-573"/>
              <a:lumOff val="4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lvl="0" algn="ctr" defTabSz="1022350">
            <a:lnSpc>
              <a:spcPct val="90000"/>
            </a:lnSpc>
            <a:spcBef>
              <a:spcPct val="0"/>
            </a:spcBef>
            <a:spcAft>
              <a:spcPct val="35000"/>
            </a:spcAft>
          </a:pPr>
          <a:r>
            <a:rPr lang="en-US" sz="2300" kern="1200" dirty="0"/>
            <a:t>Task Description</a:t>
          </a:r>
        </a:p>
      </dsp:txBody>
      <dsp:txXfrm>
        <a:off x="2400300" y="4031779"/>
        <a:ext cx="2400300" cy="519979"/>
      </dsp:txXfrm>
    </dsp:sp>
    <dsp:sp modelId="{80AD606B-F25E-46DF-B405-18F7D2EAE74A}">
      <dsp:nvSpPr>
        <dsp:cNvPr id="0" name=""/>
        <dsp:cNvSpPr/>
      </dsp:nvSpPr>
      <dsp:spPr>
        <a:xfrm rot="10800000">
          <a:off x="0" y="1722392"/>
          <a:ext cx="4800600" cy="1738539"/>
        </a:xfrm>
        <a:prstGeom prst="upArrowCallout">
          <a:avLst/>
        </a:prstGeom>
        <a:solidFill>
          <a:schemeClr val="accent3">
            <a:hueOff val="-2534557"/>
            <a:satOff val="-11694"/>
            <a:lumOff val="196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US" sz="2200" kern="1200" dirty="0"/>
            <a:t>Step 2</a:t>
          </a:r>
        </a:p>
      </dsp:txBody>
      <dsp:txXfrm rot="-10800000">
        <a:off x="0" y="1722392"/>
        <a:ext cx="4800600" cy="610227"/>
      </dsp:txXfrm>
    </dsp:sp>
    <dsp:sp modelId="{A8E0F749-66B2-490B-99E9-CC106B163B16}">
      <dsp:nvSpPr>
        <dsp:cNvPr id="0" name=""/>
        <dsp:cNvSpPr/>
      </dsp:nvSpPr>
      <dsp:spPr>
        <a:xfrm>
          <a:off x="0" y="2332619"/>
          <a:ext cx="2400300" cy="519823"/>
        </a:xfrm>
        <a:prstGeom prst="rect">
          <a:avLst/>
        </a:prstGeom>
        <a:solidFill>
          <a:schemeClr val="accent3">
            <a:tint val="40000"/>
            <a:alpha val="90000"/>
            <a:hueOff val="-2193382"/>
            <a:satOff val="-1145"/>
            <a:lumOff val="99"/>
            <a:alphaOff val="0"/>
          </a:schemeClr>
        </a:solidFill>
        <a:ln w="12700" cap="flat" cmpd="sng" algn="ctr">
          <a:solidFill>
            <a:schemeClr val="accent3">
              <a:tint val="40000"/>
              <a:alpha val="90000"/>
              <a:hueOff val="-2193382"/>
              <a:satOff val="-1145"/>
              <a:lumOff val="9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lvl="0" algn="ctr" defTabSz="1022350">
            <a:lnSpc>
              <a:spcPct val="90000"/>
            </a:lnSpc>
            <a:spcBef>
              <a:spcPct val="0"/>
            </a:spcBef>
            <a:spcAft>
              <a:spcPct val="35000"/>
            </a:spcAft>
          </a:pPr>
          <a:r>
            <a:rPr lang="en-US" sz="2300" kern="1200" dirty="0"/>
            <a:t>Task Description</a:t>
          </a:r>
        </a:p>
      </dsp:txBody>
      <dsp:txXfrm>
        <a:off x="0" y="2332619"/>
        <a:ext cx="2400300" cy="519823"/>
      </dsp:txXfrm>
    </dsp:sp>
    <dsp:sp modelId="{A6EE397C-6C28-4128-BFFE-CFF44F70153F}">
      <dsp:nvSpPr>
        <dsp:cNvPr id="0" name=""/>
        <dsp:cNvSpPr/>
      </dsp:nvSpPr>
      <dsp:spPr>
        <a:xfrm>
          <a:off x="2400300" y="2332619"/>
          <a:ext cx="2400300" cy="519823"/>
        </a:xfrm>
        <a:prstGeom prst="rect">
          <a:avLst/>
        </a:prstGeom>
        <a:solidFill>
          <a:schemeClr val="accent3">
            <a:tint val="40000"/>
            <a:alpha val="90000"/>
            <a:hueOff val="-3290073"/>
            <a:satOff val="-1718"/>
            <a:lumOff val="148"/>
            <a:alphaOff val="0"/>
          </a:schemeClr>
        </a:solidFill>
        <a:ln w="12700" cap="flat" cmpd="sng" algn="ctr">
          <a:solidFill>
            <a:schemeClr val="accent3">
              <a:tint val="40000"/>
              <a:alpha val="90000"/>
              <a:hueOff val="-3290073"/>
              <a:satOff val="-1718"/>
              <a:lumOff val="14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lvl="0" algn="ctr" defTabSz="1022350">
            <a:lnSpc>
              <a:spcPct val="90000"/>
            </a:lnSpc>
            <a:spcBef>
              <a:spcPct val="0"/>
            </a:spcBef>
            <a:spcAft>
              <a:spcPct val="35000"/>
            </a:spcAft>
          </a:pPr>
          <a:r>
            <a:rPr lang="en-US" sz="2300" kern="1200" dirty="0"/>
            <a:t>Task Description</a:t>
          </a:r>
        </a:p>
      </dsp:txBody>
      <dsp:txXfrm>
        <a:off x="2400300" y="2332619"/>
        <a:ext cx="2400300" cy="519823"/>
      </dsp:txXfrm>
    </dsp:sp>
    <dsp:sp modelId="{A48265CE-F3A3-46DB-9DD2-97590B4DBB84}">
      <dsp:nvSpPr>
        <dsp:cNvPr id="0" name=""/>
        <dsp:cNvSpPr/>
      </dsp:nvSpPr>
      <dsp:spPr>
        <a:xfrm rot="10800000">
          <a:off x="0" y="808"/>
          <a:ext cx="4800600" cy="1738539"/>
        </a:xfrm>
        <a:prstGeom prst="upArrowCallout">
          <a:avLst/>
        </a:prstGeom>
        <a:solidFill>
          <a:schemeClr val="accent3">
            <a:hueOff val="-5069114"/>
            <a:satOff val="-23387"/>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US" sz="2200" kern="1200" dirty="0"/>
            <a:t>Step 1</a:t>
          </a:r>
        </a:p>
      </dsp:txBody>
      <dsp:txXfrm rot="-10800000">
        <a:off x="0" y="808"/>
        <a:ext cx="4800600" cy="610227"/>
      </dsp:txXfrm>
    </dsp:sp>
    <dsp:sp modelId="{59FFE57C-E5F2-4FBD-AA4D-8DB27381892F}">
      <dsp:nvSpPr>
        <dsp:cNvPr id="0" name=""/>
        <dsp:cNvSpPr/>
      </dsp:nvSpPr>
      <dsp:spPr>
        <a:xfrm>
          <a:off x="0" y="611036"/>
          <a:ext cx="2400300" cy="519823"/>
        </a:xfrm>
        <a:prstGeom prst="rect">
          <a:avLst/>
        </a:prstGeom>
        <a:solidFill>
          <a:schemeClr val="accent3">
            <a:tint val="40000"/>
            <a:alpha val="90000"/>
            <a:hueOff val="-4386764"/>
            <a:satOff val="-2290"/>
            <a:lumOff val="198"/>
            <a:alphaOff val="0"/>
          </a:schemeClr>
        </a:solidFill>
        <a:ln w="12700" cap="flat" cmpd="sng" algn="ctr">
          <a:solidFill>
            <a:schemeClr val="accent3">
              <a:tint val="40000"/>
              <a:alpha val="90000"/>
              <a:hueOff val="-4386764"/>
              <a:satOff val="-2290"/>
              <a:lumOff val="19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lvl="0" algn="ctr" defTabSz="1022350">
            <a:lnSpc>
              <a:spcPct val="90000"/>
            </a:lnSpc>
            <a:spcBef>
              <a:spcPct val="0"/>
            </a:spcBef>
            <a:spcAft>
              <a:spcPct val="35000"/>
            </a:spcAft>
          </a:pPr>
          <a:r>
            <a:rPr lang="en-US" sz="2300" kern="1200" dirty="0"/>
            <a:t>Task Description</a:t>
          </a:r>
        </a:p>
      </dsp:txBody>
      <dsp:txXfrm>
        <a:off x="0" y="611036"/>
        <a:ext cx="2400300" cy="519823"/>
      </dsp:txXfrm>
    </dsp:sp>
    <dsp:sp modelId="{3EC7D028-ECEA-492B-A6F1-68E9B57B69C6}">
      <dsp:nvSpPr>
        <dsp:cNvPr id="0" name=""/>
        <dsp:cNvSpPr/>
      </dsp:nvSpPr>
      <dsp:spPr>
        <a:xfrm>
          <a:off x="2400300" y="611036"/>
          <a:ext cx="2400300" cy="519823"/>
        </a:xfrm>
        <a:prstGeom prst="rect">
          <a:avLst/>
        </a:prstGeom>
        <a:solidFill>
          <a:schemeClr val="accent3">
            <a:tint val="40000"/>
            <a:alpha val="90000"/>
            <a:hueOff val="-5483455"/>
            <a:satOff val="-2863"/>
            <a:lumOff val="247"/>
            <a:alphaOff val="0"/>
          </a:schemeClr>
        </a:solidFill>
        <a:ln w="12700" cap="flat" cmpd="sng" algn="ctr">
          <a:solidFill>
            <a:schemeClr val="accent3">
              <a:tint val="40000"/>
              <a:alpha val="90000"/>
              <a:hueOff val="-5483455"/>
              <a:satOff val="-2863"/>
              <a:lumOff val="24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3576" tIns="29210" rIns="163576" bIns="29210" numCol="1" spcCol="1270" anchor="ctr" anchorCtr="0">
          <a:noAutofit/>
        </a:bodyPr>
        <a:lstStyle/>
        <a:p>
          <a:pPr lvl="0" algn="ctr" defTabSz="1022350">
            <a:lnSpc>
              <a:spcPct val="90000"/>
            </a:lnSpc>
            <a:spcBef>
              <a:spcPct val="0"/>
            </a:spcBef>
            <a:spcAft>
              <a:spcPct val="35000"/>
            </a:spcAft>
          </a:pPr>
          <a:r>
            <a:rPr lang="en-US" sz="2300" kern="1200" dirty="0"/>
            <a:t>Task Description</a:t>
          </a:r>
        </a:p>
      </dsp:txBody>
      <dsp:txXfrm>
        <a:off x="2400300" y="611036"/>
        <a:ext cx="2400300" cy="519823"/>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43B725B-653D-4166-A8E9-72A38A1847CF}" type="datetimeFigureOut">
              <a:rPr lang="en-US"/>
              <a:t>9/21/2020</a:t>
            </a:fld>
            <a:endParaRP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861E8E-D392-497B-BB21-122DD7C27CF3}" type="slidenum">
              <a:rPr/>
              <a:t>‹#›</a:t>
            </a:fld>
            <a:endParaRPr/>
          </a:p>
        </p:txBody>
      </p:sp>
    </p:spTree>
    <p:extLst>
      <p:ext uri="{BB962C8B-B14F-4D97-AF65-F5344CB8AC3E}">
        <p14:creationId xmlns:p14="http://schemas.microsoft.com/office/powerpoint/2010/main" val="1208353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3F64CD-0576-4A9A-BD06-7889D6E60BDC}" type="datetimeFigureOut">
              <a:rPr lang="en-US"/>
              <a:t>9/21/2020</a:t>
            </a:fld>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55D449-B875-4B8D-8E66-224D27E54C9A}" type="slidenum">
              <a:rPr/>
              <a:t>‹#›</a:t>
            </a:fld>
            <a:endParaRPr/>
          </a:p>
        </p:txBody>
      </p:sp>
    </p:spTree>
    <p:extLst>
      <p:ext uri="{BB962C8B-B14F-4D97-AF65-F5344CB8AC3E}">
        <p14:creationId xmlns:p14="http://schemas.microsoft.com/office/powerpoint/2010/main" val="13499799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flip="none" rotWithShape="1">
          <a:gsLst>
            <a:gs pos="0">
              <a:srgbClr val="D9D9D9"/>
            </a:gs>
            <a:gs pos="100000">
              <a:schemeClr val="bg1"/>
            </a:gs>
          </a:gsLst>
          <a:lin ang="81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26225" y="1828800"/>
            <a:ext cx="4098175" cy="3177380"/>
          </a:xfrm>
        </p:spPr>
        <p:txBody>
          <a:bodyPr anchor="b">
            <a:normAutofit/>
          </a:bodyPr>
          <a:lstStyle>
            <a:lvl1pPr algn="l">
              <a:lnSpc>
                <a:spcPct val="80000"/>
              </a:lnSpc>
              <a:defRPr sz="5400">
                <a:solidFill>
                  <a:schemeClr val="accent1"/>
                </a:solidFill>
              </a:defRPr>
            </a:lvl1pPr>
          </a:lstStyle>
          <a:p>
            <a:r>
              <a:rPr lang="en-US" smtClean="0"/>
              <a:t>Click to edit Master title style</a:t>
            </a:r>
            <a:endParaRPr/>
          </a:p>
        </p:txBody>
      </p:sp>
      <p:sp>
        <p:nvSpPr>
          <p:cNvPr id="3" name="Subtitle 2"/>
          <p:cNvSpPr>
            <a:spLocks noGrp="1"/>
          </p:cNvSpPr>
          <p:nvPr>
            <p:ph type="subTitle" idx="1"/>
          </p:nvPr>
        </p:nvSpPr>
        <p:spPr>
          <a:xfrm>
            <a:off x="626225" y="5181600"/>
            <a:ext cx="4098175" cy="685800"/>
          </a:xfrm>
        </p:spPr>
        <p:txBody>
          <a:bodyPr>
            <a:normAutofit/>
          </a:bodyPr>
          <a:lstStyle>
            <a:lvl1pPr marL="0" indent="0" algn="l">
              <a:buNone/>
              <a:defRPr sz="2000" cap="all" baseline="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a:p>
        </p:txBody>
      </p:sp>
      <p:pic>
        <p:nvPicPr>
          <p:cNvPr id="7" name="Picture 6" descr="EKG line"/>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188688" y="-1"/>
            <a:ext cx="7000137" cy="6858001"/>
          </a:xfrm>
          <a:prstGeom prst="rect">
            <a:avLst/>
          </a:prstGeom>
        </p:spPr>
      </p:pic>
    </p:spTree>
    <p:extLst>
      <p:ext uri="{BB962C8B-B14F-4D97-AF65-F5344CB8AC3E}">
        <p14:creationId xmlns:p14="http://schemas.microsoft.com/office/powerpoint/2010/main" val="7988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37CC0096-1860-4642-9CD2-0079EA5E7CD1}" type="datetimeFigureOut">
              <a:rPr lang="en-US"/>
              <a:t>9/21/2020</a:t>
            </a:fld>
            <a:endParaRPr/>
          </a:p>
        </p:txBody>
      </p:sp>
      <p:sp>
        <p:nvSpPr>
          <p:cNvPr id="6" name="Slide Number Placeholder 5"/>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2477154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descr="Rectangle"/>
          <p:cNvSpPr/>
          <p:nvPr/>
        </p:nvSpPr>
        <p:spPr>
          <a:xfrm>
            <a:off x="9982200" y="0"/>
            <a:ext cx="2209800" cy="6858000"/>
          </a:xfrm>
          <a:prstGeom prst="rect">
            <a:avLst/>
          </a:prstGeom>
          <a:gradFill flip="none" rotWithShape="1">
            <a:gsLst>
              <a:gs pos="0">
                <a:schemeClr val="accent1"/>
              </a:gs>
              <a:gs pos="100000">
                <a:schemeClr val="accent1">
                  <a:lumMod val="7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10058399" y="457201"/>
            <a:ext cx="2057401" cy="59436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609600" y="457200"/>
            <a:ext cx="9067800" cy="5943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37CC0096-1860-4642-9CD2-0079EA5E7CD1}" type="datetimeFigureOut">
              <a:rPr lang="en-US"/>
              <a:t>9/21/2020</a:t>
            </a:fld>
            <a:endParaRPr/>
          </a:p>
        </p:txBody>
      </p:sp>
      <p:sp>
        <p:nvSpPr>
          <p:cNvPr id="6" name="Slide Number Placeholder 5"/>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2524635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Footer Placeholder 4"/>
          <p:cNvSpPr>
            <a:spLocks noGrp="1"/>
          </p:cNvSpPr>
          <p:nvPr>
            <p:ph type="ftr" sz="quarter" idx="11"/>
          </p:nvPr>
        </p:nvSpPr>
        <p:spPr/>
        <p:txBody>
          <a:bodyPr/>
          <a:lstStyle/>
          <a:p>
            <a:endParaRPr/>
          </a:p>
        </p:txBody>
      </p:sp>
      <p:sp>
        <p:nvSpPr>
          <p:cNvPr id="4" name="Date Placeholder 3"/>
          <p:cNvSpPr>
            <a:spLocks noGrp="1"/>
          </p:cNvSpPr>
          <p:nvPr>
            <p:ph type="dt" sz="half" idx="10"/>
          </p:nvPr>
        </p:nvSpPr>
        <p:spPr/>
        <p:txBody>
          <a:bodyPr/>
          <a:lstStyle/>
          <a:p>
            <a:fld id="{37CC0096-1860-4642-9CD2-0079EA5E7CD1}" type="datetimeFigureOut">
              <a:rPr lang="en-US"/>
              <a:t>9/21/2020</a:t>
            </a:fld>
            <a:endParaRPr/>
          </a:p>
        </p:txBody>
      </p:sp>
      <p:sp>
        <p:nvSpPr>
          <p:cNvPr id="6" name="Slide Number Placeholder 5"/>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311244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p:bgPr>
        <a:gradFill flip="none" rotWithShape="1">
          <a:gsLst>
            <a:gs pos="0">
              <a:schemeClr val="accent1"/>
            </a:gs>
            <a:gs pos="100000">
              <a:schemeClr val="accent1">
                <a:lumMod val="75000"/>
              </a:schemeClr>
            </a:gs>
          </a:gsLst>
          <a:lin ang="5400000" scaled="0"/>
          <a:tileRect/>
        </a:gradFill>
        <a:effectLst/>
      </p:bgPr>
    </p:bg>
    <p:spTree>
      <p:nvGrpSpPr>
        <p:cNvPr id="1" name=""/>
        <p:cNvGrpSpPr/>
        <p:nvPr/>
      </p:nvGrpSpPr>
      <p:grpSpPr>
        <a:xfrm>
          <a:off x="0" y="0"/>
          <a:ext cx="0" cy="0"/>
          <a:chOff x="0" y="0"/>
          <a:chExt cx="0" cy="0"/>
        </a:xfrm>
      </p:grpSpPr>
      <p:sp>
        <p:nvSpPr>
          <p:cNvPr id="7" name="Rectangle 6" descr="Rectangle"/>
          <p:cNvSpPr/>
          <p:nvPr/>
        </p:nvSpPr>
        <p:spPr>
          <a:xfrm>
            <a:off x="265112" y="228600"/>
            <a:ext cx="11658600" cy="6400800"/>
          </a:xfrm>
          <a:prstGeom prst="rect">
            <a:avLst/>
          </a:prstGeom>
          <a:noFill/>
          <a:ln w="15875">
            <a:gradFill flip="none" rotWithShape="1">
              <a:gsLst>
                <a:gs pos="0">
                  <a:schemeClr val="bg1">
                    <a:lumMod val="75000"/>
                  </a:schemeClr>
                </a:gs>
                <a:gs pos="100000">
                  <a:schemeClr val="bg1"/>
                </a:gs>
              </a:gsLst>
              <a:lin ang="2700000" scaled="1"/>
              <a:tileRect/>
            </a:gra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1066800" y="1828800"/>
            <a:ext cx="7772400" cy="3177380"/>
          </a:xfrm>
        </p:spPr>
        <p:txBody>
          <a:bodyPr anchor="b">
            <a:normAutofit/>
          </a:bodyPr>
          <a:lstStyle>
            <a:lvl1pPr>
              <a:lnSpc>
                <a:spcPct val="80000"/>
              </a:lnSpc>
              <a:defRPr sz="5400"/>
            </a:lvl1pPr>
          </a:lstStyle>
          <a:p>
            <a:r>
              <a:rPr lang="en-US" smtClean="0"/>
              <a:t>Click to edit Master title style</a:t>
            </a:r>
            <a:endParaRPr/>
          </a:p>
        </p:txBody>
      </p:sp>
      <p:sp>
        <p:nvSpPr>
          <p:cNvPr id="3" name="Text Placeholder 2"/>
          <p:cNvSpPr>
            <a:spLocks noGrp="1"/>
          </p:cNvSpPr>
          <p:nvPr>
            <p:ph type="body" idx="1"/>
          </p:nvPr>
        </p:nvSpPr>
        <p:spPr>
          <a:xfrm>
            <a:off x="1066800" y="5181600"/>
            <a:ext cx="7772400" cy="685800"/>
          </a:xfrm>
        </p:spPr>
        <p:txBody>
          <a:bodyPr>
            <a:normAutofit/>
          </a:bodyPr>
          <a:lstStyle>
            <a:lvl1pPr marL="0" indent="0">
              <a:buNone/>
              <a:defRPr sz="2000" cap="all" baseline="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50677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066800" y="1825624"/>
            <a:ext cx="4800600" cy="4575175"/>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324600" y="1825624"/>
            <a:ext cx="4800600" cy="4575175"/>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6" name="Footer Placeholder 5"/>
          <p:cNvSpPr>
            <a:spLocks noGrp="1"/>
          </p:cNvSpPr>
          <p:nvPr>
            <p:ph type="ftr" sz="quarter" idx="11"/>
          </p:nvPr>
        </p:nvSpPr>
        <p:spPr/>
        <p:txBody>
          <a:bodyPr/>
          <a:lstStyle/>
          <a:p>
            <a:endParaRPr/>
          </a:p>
        </p:txBody>
      </p:sp>
      <p:sp>
        <p:nvSpPr>
          <p:cNvPr id="5" name="Date Placeholder 4"/>
          <p:cNvSpPr>
            <a:spLocks noGrp="1"/>
          </p:cNvSpPr>
          <p:nvPr>
            <p:ph type="dt" sz="half" idx="10"/>
          </p:nvPr>
        </p:nvSpPr>
        <p:spPr/>
        <p:txBody>
          <a:bodyPr/>
          <a:lstStyle/>
          <a:p>
            <a:fld id="{37CC0096-1860-4642-9CD2-0079EA5E7CD1}" type="datetimeFigureOut">
              <a:rPr lang="en-US"/>
              <a:t>9/21/2020</a:t>
            </a:fld>
            <a:endParaRPr/>
          </a:p>
        </p:txBody>
      </p:sp>
      <p:sp>
        <p:nvSpPr>
          <p:cNvPr id="7" name="Slide Number Placeholder 6"/>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404456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Text Placeholder 2"/>
          <p:cNvSpPr>
            <a:spLocks noGrp="1"/>
          </p:cNvSpPr>
          <p:nvPr>
            <p:ph type="body" idx="1"/>
          </p:nvPr>
        </p:nvSpPr>
        <p:spPr>
          <a:xfrm>
            <a:off x="1066800" y="1828799"/>
            <a:ext cx="4800600" cy="762000"/>
          </a:xfrm>
        </p:spPr>
        <p:txBody>
          <a:bodyPr anchor="ctr">
            <a:noAutofit/>
          </a:bodyPr>
          <a:lstStyle>
            <a:lvl1pPr marL="0" indent="0">
              <a:buNone/>
              <a:defRPr sz="2400" b="0" cap="none" baseline="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6800" y="2590799"/>
            <a:ext cx="4800600" cy="3810033"/>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324600" y="1828799"/>
            <a:ext cx="4800600" cy="762000"/>
          </a:xfrm>
        </p:spPr>
        <p:txBody>
          <a:bodyPr anchor="ctr">
            <a:noAutofit/>
          </a:bodyPr>
          <a:lstStyle>
            <a:lvl1pPr marL="0" indent="0">
              <a:buNone/>
              <a:defRPr sz="2400" b="0" cap="none" baseline="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24600" y="2590799"/>
            <a:ext cx="4800600" cy="3810033"/>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8" name="Footer Placeholder 7"/>
          <p:cNvSpPr>
            <a:spLocks noGrp="1"/>
          </p:cNvSpPr>
          <p:nvPr>
            <p:ph type="ftr" sz="quarter" idx="11"/>
          </p:nvPr>
        </p:nvSpPr>
        <p:spPr/>
        <p:txBody>
          <a:bodyPr/>
          <a:lstStyle/>
          <a:p>
            <a:endParaRPr/>
          </a:p>
        </p:txBody>
      </p:sp>
      <p:sp>
        <p:nvSpPr>
          <p:cNvPr id="7" name="Date Placeholder 6"/>
          <p:cNvSpPr>
            <a:spLocks noGrp="1"/>
          </p:cNvSpPr>
          <p:nvPr>
            <p:ph type="dt" sz="half" idx="10"/>
          </p:nvPr>
        </p:nvSpPr>
        <p:spPr/>
        <p:txBody>
          <a:bodyPr/>
          <a:lstStyle/>
          <a:p>
            <a:fld id="{37CC0096-1860-4642-9CD2-0079EA5E7CD1}" type="datetimeFigureOut">
              <a:rPr lang="en-US"/>
              <a:t>9/21/2020</a:t>
            </a:fld>
            <a:endParaRPr/>
          </a:p>
        </p:txBody>
      </p:sp>
      <p:sp>
        <p:nvSpPr>
          <p:cNvPr id="9" name="Slide Number Placeholder 8"/>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3397906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4" name="Footer Placeholder 3"/>
          <p:cNvSpPr>
            <a:spLocks noGrp="1"/>
          </p:cNvSpPr>
          <p:nvPr>
            <p:ph type="ftr" sz="quarter" idx="11"/>
          </p:nvPr>
        </p:nvSpPr>
        <p:spPr/>
        <p:txBody>
          <a:bodyPr/>
          <a:lstStyle/>
          <a:p>
            <a:endParaRPr/>
          </a:p>
        </p:txBody>
      </p:sp>
      <p:sp>
        <p:nvSpPr>
          <p:cNvPr id="3" name="Date Placeholder 2"/>
          <p:cNvSpPr>
            <a:spLocks noGrp="1"/>
          </p:cNvSpPr>
          <p:nvPr>
            <p:ph type="dt" sz="half" idx="10"/>
          </p:nvPr>
        </p:nvSpPr>
        <p:spPr/>
        <p:txBody>
          <a:bodyPr/>
          <a:lstStyle/>
          <a:p>
            <a:fld id="{37CC0096-1860-4642-9CD2-0079EA5E7CD1}" type="datetimeFigureOut">
              <a:rPr lang="en-US"/>
              <a:t>9/21/2020</a:t>
            </a:fld>
            <a:endParaRPr/>
          </a:p>
        </p:txBody>
      </p:sp>
      <p:sp>
        <p:nvSpPr>
          <p:cNvPr id="5" name="Slide Number Placeholder 4"/>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3238976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a:p>
        </p:txBody>
      </p:sp>
      <p:sp>
        <p:nvSpPr>
          <p:cNvPr id="2" name="Date Placeholder 1"/>
          <p:cNvSpPr>
            <a:spLocks noGrp="1"/>
          </p:cNvSpPr>
          <p:nvPr>
            <p:ph type="dt" sz="half" idx="10"/>
          </p:nvPr>
        </p:nvSpPr>
        <p:spPr/>
        <p:txBody>
          <a:bodyPr/>
          <a:lstStyle/>
          <a:p>
            <a:fld id="{37CC0096-1860-4642-9CD2-0079EA5E7CD1}" type="datetimeFigureOut">
              <a:rPr lang="en-US"/>
              <a:t>9/21/2020</a:t>
            </a:fld>
            <a:endParaRPr/>
          </a:p>
        </p:txBody>
      </p:sp>
      <p:sp>
        <p:nvSpPr>
          <p:cNvPr id="4" name="Slide Number Placeholder 3"/>
          <p:cNvSpPr>
            <a:spLocks noGrp="1"/>
          </p:cNvSpPr>
          <p:nvPr>
            <p:ph type="sldNum" sz="quarter" idx="12"/>
          </p:nvPr>
        </p:nvSpPr>
        <p:spPr/>
        <p:txBody>
          <a:bodyPr/>
          <a:lstStyle/>
          <a:p>
            <a:fld id="{E31375A4-56A4-47D6-9801-1991572033F7}" type="slidenum">
              <a:rPr/>
              <a:t>‹#›</a:t>
            </a:fld>
            <a:endParaRPr/>
          </a:p>
        </p:txBody>
      </p:sp>
    </p:spTree>
    <p:extLst>
      <p:ext uri="{BB962C8B-B14F-4D97-AF65-F5344CB8AC3E}">
        <p14:creationId xmlns:p14="http://schemas.microsoft.com/office/powerpoint/2010/main" val="2146817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descr="Rectangle"/>
          <p:cNvSpPr/>
          <p:nvPr/>
        </p:nvSpPr>
        <p:spPr>
          <a:xfrm>
            <a:off x="7008812" y="0"/>
            <a:ext cx="5180013" cy="6858000"/>
          </a:xfrm>
          <a:prstGeom prst="rect">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descr="Rectangle"/>
          <p:cNvSpPr/>
          <p:nvPr/>
        </p:nvSpPr>
        <p:spPr>
          <a:xfrm>
            <a:off x="7255668" y="228600"/>
            <a:ext cx="4686300" cy="6400800"/>
          </a:xfrm>
          <a:prstGeom prst="rect">
            <a:avLst/>
          </a:prstGeom>
          <a:noFill/>
          <a:ln w="15875">
            <a:gradFill flip="none" rotWithShape="1">
              <a:gsLst>
                <a:gs pos="0">
                  <a:schemeClr val="bg1">
                    <a:lumMod val="75000"/>
                  </a:schemeClr>
                </a:gs>
                <a:gs pos="100000">
                  <a:schemeClr val="bg1">
                    <a:lumMod val="95000"/>
                  </a:schemeClr>
                </a:gs>
              </a:gsLst>
              <a:lin ang="2700000" scaled="1"/>
              <a:tileRect/>
            </a:gra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7632700" y="3200400"/>
            <a:ext cx="3932237" cy="1752600"/>
          </a:xfrm>
        </p:spPr>
        <p:txBody>
          <a:bodyPr anchor="b">
            <a:normAutofit/>
          </a:bodyPr>
          <a:lstStyle>
            <a:lvl1pPr>
              <a:defRPr sz="3600"/>
            </a:lvl1pPr>
          </a:lstStyle>
          <a:p>
            <a:r>
              <a:rPr lang="en-US" smtClean="0"/>
              <a:t>Click to edit Master title style</a:t>
            </a:r>
            <a:endParaRPr/>
          </a:p>
        </p:txBody>
      </p:sp>
      <p:sp>
        <p:nvSpPr>
          <p:cNvPr id="3" name="Content Placeholder 2"/>
          <p:cNvSpPr>
            <a:spLocks noGrp="1"/>
          </p:cNvSpPr>
          <p:nvPr>
            <p:ph idx="1"/>
          </p:nvPr>
        </p:nvSpPr>
        <p:spPr>
          <a:xfrm>
            <a:off x="609600" y="457201"/>
            <a:ext cx="5943600" cy="59436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632699" y="5029200"/>
            <a:ext cx="3932237" cy="1371600"/>
          </a:xfrm>
        </p:spPr>
        <p:txBody>
          <a:bodyPr>
            <a:normAutofit/>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1667374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descr="Rectangle"/>
          <p:cNvSpPr/>
          <p:nvPr/>
        </p:nvSpPr>
        <p:spPr>
          <a:xfrm>
            <a:off x="7008812" y="0"/>
            <a:ext cx="5180013" cy="6858000"/>
          </a:xfrm>
          <a:prstGeom prst="rect">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descr="Rectangle"/>
          <p:cNvSpPr/>
          <p:nvPr/>
        </p:nvSpPr>
        <p:spPr>
          <a:xfrm>
            <a:off x="7255668" y="228600"/>
            <a:ext cx="4686300" cy="6400800"/>
          </a:xfrm>
          <a:prstGeom prst="rect">
            <a:avLst/>
          </a:prstGeom>
          <a:noFill/>
          <a:ln w="15875">
            <a:gradFill flip="none" rotWithShape="1">
              <a:gsLst>
                <a:gs pos="0">
                  <a:schemeClr val="bg1">
                    <a:lumMod val="75000"/>
                  </a:schemeClr>
                </a:gs>
                <a:gs pos="100000">
                  <a:schemeClr val="bg1">
                    <a:lumMod val="95000"/>
                  </a:schemeClr>
                </a:gs>
              </a:gsLst>
              <a:lin ang="2700000" scaled="1"/>
              <a:tileRect/>
            </a:gra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7635240" y="3200400"/>
            <a:ext cx="3932237" cy="1752600"/>
          </a:xfrm>
        </p:spPr>
        <p:txBody>
          <a:bodyPr anchor="b">
            <a:normAutofit/>
          </a:bodyPr>
          <a:lstStyle>
            <a:lvl1pPr>
              <a:defRPr sz="3600"/>
            </a:lvl1pPr>
          </a:lstStyle>
          <a:p>
            <a:r>
              <a:rPr lang="en-US" smtClean="0"/>
              <a:t>Click to edit Master title style</a:t>
            </a:r>
            <a:endParaRPr/>
          </a:p>
        </p:txBody>
      </p:sp>
      <p:sp>
        <p:nvSpPr>
          <p:cNvPr id="3" name="Picture Placeholder 2" descr="An empty placeholder to add an image. Click on the placeholder and select the image that you wish to add."/>
          <p:cNvSpPr>
            <a:spLocks noGrp="1"/>
          </p:cNvSpPr>
          <p:nvPr>
            <p:ph type="pic" idx="1"/>
          </p:nvPr>
        </p:nvSpPr>
        <p:spPr>
          <a:xfrm>
            <a:off x="1" y="0"/>
            <a:ext cx="7008810" cy="6857999"/>
          </a:xfrm>
        </p:spPr>
        <p:txBody>
          <a:bodyPr tIns="4572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dirty="0"/>
          </a:p>
        </p:txBody>
      </p:sp>
      <p:sp>
        <p:nvSpPr>
          <p:cNvPr id="4" name="Text Placeholder 3"/>
          <p:cNvSpPr>
            <a:spLocks noGrp="1"/>
          </p:cNvSpPr>
          <p:nvPr>
            <p:ph type="body" sz="half" idx="2"/>
          </p:nvPr>
        </p:nvSpPr>
        <p:spPr>
          <a:xfrm>
            <a:off x="7635240" y="5029200"/>
            <a:ext cx="3932237" cy="137464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977249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D9D9D9"/>
            </a:gs>
            <a:gs pos="100000">
              <a:schemeClr val="bg1"/>
            </a:gs>
          </a:gsLst>
          <a:lin ang="16200000" scaled="1"/>
          <a:tileRect/>
        </a:gradFill>
        <a:effectLst/>
      </p:bgPr>
    </p:bg>
    <p:spTree>
      <p:nvGrpSpPr>
        <p:cNvPr id="1" name=""/>
        <p:cNvGrpSpPr/>
        <p:nvPr/>
      </p:nvGrpSpPr>
      <p:grpSpPr>
        <a:xfrm>
          <a:off x="0" y="0"/>
          <a:ext cx="0" cy="0"/>
          <a:chOff x="0" y="0"/>
          <a:chExt cx="0" cy="0"/>
        </a:xfrm>
      </p:grpSpPr>
      <p:sp>
        <p:nvSpPr>
          <p:cNvPr id="7" name="red bar" descr="Red bar"/>
          <p:cNvSpPr/>
          <p:nvPr/>
        </p:nvSpPr>
        <p:spPr>
          <a:xfrm>
            <a:off x="1" y="1"/>
            <a:ext cx="12188824" cy="1524000"/>
          </a:xfrm>
          <a:prstGeom prst="rect">
            <a:avLst/>
          </a:prstGeom>
          <a:gradFill flip="none" rotWithShape="1">
            <a:gsLst>
              <a:gs pos="0">
                <a:schemeClr val="accent1"/>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Placeholder 1"/>
          <p:cNvSpPr>
            <a:spLocks noGrp="1"/>
          </p:cNvSpPr>
          <p:nvPr>
            <p:ph type="title"/>
          </p:nvPr>
        </p:nvSpPr>
        <p:spPr>
          <a:xfrm>
            <a:off x="1066800" y="99220"/>
            <a:ext cx="10058400" cy="1325563"/>
          </a:xfrm>
          <a:prstGeom prst="rect">
            <a:avLst/>
          </a:prstGeom>
        </p:spPr>
        <p:txBody>
          <a:bodyPr vert="horz" lIns="91440" tIns="45720" rIns="91440" bIns="45720" rtlCol="0" anchor="ctr">
            <a:normAutofit/>
          </a:bodyPr>
          <a:lstStyle/>
          <a:p>
            <a:r>
              <a:rPr lang="en-US" smtClean="0"/>
              <a:t>Click to edit Master title style</a:t>
            </a:r>
            <a:endParaRPr dirty="0"/>
          </a:p>
        </p:txBody>
      </p:sp>
      <p:sp>
        <p:nvSpPr>
          <p:cNvPr id="3" name="Text Placeholder 2"/>
          <p:cNvSpPr>
            <a:spLocks noGrp="1"/>
          </p:cNvSpPr>
          <p:nvPr>
            <p:ph type="body" idx="1"/>
          </p:nvPr>
        </p:nvSpPr>
        <p:spPr>
          <a:xfrm>
            <a:off x="1524000" y="1828799"/>
            <a:ext cx="9144000" cy="4572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Footer Placeholder 4"/>
          <p:cNvSpPr>
            <a:spLocks noGrp="1"/>
          </p:cNvSpPr>
          <p:nvPr>
            <p:ph type="ftr" sz="quarter" idx="3"/>
          </p:nvPr>
        </p:nvSpPr>
        <p:spPr>
          <a:xfrm>
            <a:off x="1066800" y="6481760"/>
            <a:ext cx="7848600" cy="239715"/>
          </a:xfrm>
          <a:prstGeom prst="rect">
            <a:avLst/>
          </a:prstGeom>
        </p:spPr>
        <p:txBody>
          <a:bodyPr vert="horz" lIns="91440" tIns="45720" rIns="91440" bIns="45720" rtlCol="0" anchor="ctr"/>
          <a:lstStyle>
            <a:lvl1pPr algn="l">
              <a:defRPr sz="1100">
                <a:solidFill>
                  <a:schemeClr val="tx1"/>
                </a:solidFill>
              </a:defRPr>
            </a:lvl1pPr>
          </a:lstStyle>
          <a:p>
            <a:endParaRPr lang="en-US" dirty="0"/>
          </a:p>
        </p:txBody>
      </p:sp>
      <p:sp>
        <p:nvSpPr>
          <p:cNvPr id="4" name="Date Placeholder 3"/>
          <p:cNvSpPr>
            <a:spLocks noGrp="1"/>
          </p:cNvSpPr>
          <p:nvPr>
            <p:ph type="dt" sz="half" idx="2"/>
          </p:nvPr>
        </p:nvSpPr>
        <p:spPr>
          <a:xfrm>
            <a:off x="9067800" y="6465885"/>
            <a:ext cx="1066800" cy="239715"/>
          </a:xfrm>
          <a:prstGeom prst="rect">
            <a:avLst/>
          </a:prstGeom>
        </p:spPr>
        <p:txBody>
          <a:bodyPr vert="horz" lIns="91440" tIns="45720" rIns="91440" bIns="45720" rtlCol="0" anchor="ctr"/>
          <a:lstStyle>
            <a:lvl1pPr algn="r">
              <a:defRPr sz="1100">
                <a:solidFill>
                  <a:schemeClr val="tx1"/>
                </a:solidFill>
              </a:defRPr>
            </a:lvl1pPr>
          </a:lstStyle>
          <a:p>
            <a:fld id="{37CC0096-1860-4642-9CD2-0079EA5E7CD1}" type="datetimeFigureOut">
              <a:rPr lang="en-US" smtClean="0"/>
              <a:pPr/>
              <a:t>9/21/2020</a:t>
            </a:fld>
            <a:endParaRPr lang="en-US" dirty="0"/>
          </a:p>
        </p:txBody>
      </p:sp>
      <p:sp>
        <p:nvSpPr>
          <p:cNvPr id="6" name="Slide Number Placeholder 5"/>
          <p:cNvSpPr>
            <a:spLocks noGrp="1"/>
          </p:cNvSpPr>
          <p:nvPr>
            <p:ph type="sldNum" sz="quarter" idx="4"/>
          </p:nvPr>
        </p:nvSpPr>
        <p:spPr>
          <a:xfrm>
            <a:off x="10287000" y="6481760"/>
            <a:ext cx="838200" cy="239715"/>
          </a:xfrm>
          <a:prstGeom prst="rect">
            <a:avLst/>
          </a:prstGeom>
        </p:spPr>
        <p:txBody>
          <a:bodyPr vert="horz" lIns="91440" tIns="45720" rIns="91440" bIns="45720" rtlCol="0" anchor="ctr"/>
          <a:lstStyle>
            <a:lvl1pPr algn="r">
              <a:defRPr sz="1100">
                <a:solidFill>
                  <a:schemeClr val="tx1"/>
                </a:solidFill>
              </a:defRPr>
            </a:lvl1pPr>
          </a:lstStyle>
          <a:p>
            <a:fld id="{E31375A4-56A4-47D6-9801-1991572033F7}" type="slidenum">
              <a:rPr lang="en-US" smtClean="0"/>
              <a:pPr/>
              <a:t>‹#›</a:t>
            </a:fld>
            <a:endParaRPr lang="en-US"/>
          </a:p>
        </p:txBody>
      </p:sp>
    </p:spTree>
    <p:extLst>
      <p:ext uri="{BB962C8B-B14F-4D97-AF65-F5344CB8AC3E}">
        <p14:creationId xmlns:p14="http://schemas.microsoft.com/office/powerpoint/2010/main" val="1943259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800"/>
        </a:spcBef>
        <a:buSzPct val="100000"/>
        <a:buFont typeface="Arial" pitchFamily="34" charset="0"/>
        <a:buChar char="▪"/>
        <a:defRPr sz="2400" kern="1200">
          <a:solidFill>
            <a:schemeClr val="tx1">
              <a:lumMod val="75000"/>
              <a:lumOff val="25000"/>
            </a:schemeClr>
          </a:solidFill>
          <a:latin typeface="+mn-lt"/>
          <a:ea typeface="+mn-ea"/>
          <a:cs typeface="+mn-cs"/>
        </a:defRPr>
      </a:lvl1pPr>
      <a:lvl2pPr marL="457200" indent="-228600" algn="l" defTabSz="914400" rtl="0" eaLnBrk="1" latinLnBrk="0" hangingPunct="1">
        <a:lnSpc>
          <a:spcPct val="90000"/>
        </a:lnSpc>
        <a:spcBef>
          <a:spcPts val="600"/>
        </a:spcBef>
        <a:buSzPct val="100000"/>
        <a:buFont typeface="Arial" pitchFamily="34" charset="0"/>
        <a:buChar char="▪"/>
        <a:defRPr sz="2200" kern="1200">
          <a:solidFill>
            <a:schemeClr val="tx1">
              <a:lumMod val="75000"/>
              <a:lumOff val="25000"/>
            </a:schemeClr>
          </a:solidFill>
          <a:latin typeface="+mn-lt"/>
          <a:ea typeface="+mn-ea"/>
          <a:cs typeface="+mn-cs"/>
        </a:defRPr>
      </a:lvl2pPr>
      <a:lvl3pPr marL="685800" indent="-182880" algn="l" defTabSz="914400" rtl="0" eaLnBrk="1" latinLnBrk="0" hangingPunct="1">
        <a:lnSpc>
          <a:spcPct val="90000"/>
        </a:lnSpc>
        <a:spcBef>
          <a:spcPts val="600"/>
        </a:spcBef>
        <a:buSzPct val="100000"/>
        <a:buFont typeface="Arial" pitchFamily="34" charset="0"/>
        <a:buChar char="▪"/>
        <a:defRPr sz="2000" kern="1200">
          <a:solidFill>
            <a:schemeClr val="tx1">
              <a:lumMod val="75000"/>
              <a:lumOff val="25000"/>
            </a:schemeClr>
          </a:solidFill>
          <a:latin typeface="+mn-lt"/>
          <a:ea typeface="+mn-ea"/>
          <a:cs typeface="+mn-cs"/>
        </a:defRPr>
      </a:lvl3pPr>
      <a:lvl4pPr marL="868680" indent="-182563" algn="l" defTabSz="914400" rtl="0" eaLnBrk="1" latinLnBrk="0" hangingPunct="1">
        <a:lnSpc>
          <a:spcPct val="90000"/>
        </a:lnSpc>
        <a:spcBef>
          <a:spcPts val="600"/>
        </a:spcBef>
        <a:buSzPct val="100000"/>
        <a:buFont typeface="Arial" pitchFamily="34" charset="0"/>
        <a:buChar char="▪"/>
        <a:defRPr sz="1800" kern="1200">
          <a:solidFill>
            <a:schemeClr val="tx1">
              <a:lumMod val="75000"/>
              <a:lumOff val="25000"/>
            </a:schemeClr>
          </a:solidFill>
          <a:latin typeface="+mn-lt"/>
          <a:ea typeface="+mn-ea"/>
          <a:cs typeface="+mn-cs"/>
        </a:defRPr>
      </a:lvl4pPr>
      <a:lvl5pPr marL="1051560" indent="-182880" algn="l" defTabSz="914400" rtl="0" eaLnBrk="1" latinLnBrk="0" hangingPunct="1">
        <a:lnSpc>
          <a:spcPct val="90000"/>
        </a:lnSpc>
        <a:spcBef>
          <a:spcPts val="600"/>
        </a:spcBef>
        <a:buSzPct val="100000"/>
        <a:buFont typeface="Arial" pitchFamily="34" charset="0"/>
        <a:buChar char="▪"/>
        <a:defRPr sz="1600" kern="1200">
          <a:solidFill>
            <a:schemeClr val="tx1">
              <a:lumMod val="75000"/>
              <a:lumOff val="25000"/>
            </a:schemeClr>
          </a:solidFill>
          <a:latin typeface="+mn-lt"/>
          <a:ea typeface="+mn-ea"/>
          <a:cs typeface="+mn-cs"/>
        </a:defRPr>
      </a:lvl5pPr>
      <a:lvl6pPr marL="1234440" indent="-182880" algn="l" defTabSz="914400" rtl="0" eaLnBrk="1" latinLnBrk="0" hangingPunct="1">
        <a:lnSpc>
          <a:spcPct val="90000"/>
        </a:lnSpc>
        <a:spcBef>
          <a:spcPts val="400"/>
        </a:spcBef>
        <a:buSzPct val="100000"/>
        <a:buFont typeface="Arial" pitchFamily="34" charset="0"/>
        <a:buChar char="▪"/>
        <a:defRPr sz="1600" kern="1200">
          <a:solidFill>
            <a:schemeClr val="tx1">
              <a:lumMod val="75000"/>
              <a:lumOff val="25000"/>
            </a:schemeClr>
          </a:solidFill>
          <a:latin typeface="+mn-lt"/>
          <a:ea typeface="+mn-ea"/>
          <a:cs typeface="+mn-cs"/>
        </a:defRPr>
      </a:lvl6pPr>
      <a:lvl7pPr marL="1417320" indent="-182880" algn="l" defTabSz="914400" rtl="0" eaLnBrk="1" latinLnBrk="0" hangingPunct="1">
        <a:lnSpc>
          <a:spcPct val="90000"/>
        </a:lnSpc>
        <a:spcBef>
          <a:spcPts val="400"/>
        </a:spcBef>
        <a:buSzPct val="100000"/>
        <a:buFont typeface="Arial" pitchFamily="34" charset="0"/>
        <a:buChar char="▪"/>
        <a:defRPr sz="1600" kern="1200">
          <a:solidFill>
            <a:schemeClr val="tx1">
              <a:lumMod val="75000"/>
              <a:lumOff val="25000"/>
            </a:schemeClr>
          </a:solidFill>
          <a:latin typeface="+mn-lt"/>
          <a:ea typeface="+mn-ea"/>
          <a:cs typeface="+mn-cs"/>
        </a:defRPr>
      </a:lvl7pPr>
      <a:lvl8pPr marL="1600200" indent="-182880" algn="l" defTabSz="914400" rtl="0" eaLnBrk="1" latinLnBrk="0" hangingPunct="1">
        <a:lnSpc>
          <a:spcPct val="90000"/>
        </a:lnSpc>
        <a:spcBef>
          <a:spcPts val="400"/>
        </a:spcBef>
        <a:buSzPct val="100000"/>
        <a:buFont typeface="Arial" pitchFamily="34" charset="0"/>
        <a:buChar char="▪"/>
        <a:defRPr sz="1600" kern="1200">
          <a:solidFill>
            <a:schemeClr val="tx1">
              <a:lumMod val="75000"/>
              <a:lumOff val="25000"/>
            </a:schemeClr>
          </a:solidFill>
          <a:latin typeface="+mn-lt"/>
          <a:ea typeface="+mn-ea"/>
          <a:cs typeface="+mn-cs"/>
        </a:defRPr>
      </a:lvl8pPr>
      <a:lvl9pPr marL="1783080" indent="-182880" algn="l" defTabSz="914400" rtl="0" eaLnBrk="1" latinLnBrk="0" hangingPunct="1">
        <a:lnSpc>
          <a:spcPct val="90000"/>
        </a:lnSpc>
        <a:spcBef>
          <a:spcPts val="400"/>
        </a:spcBef>
        <a:buSzPct val="100000"/>
        <a:buFont typeface="Arial" pitchFamily="34" charset="0"/>
        <a:buChar char="▪"/>
        <a:defRPr sz="1600" kern="120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Handling data</a:t>
            </a:r>
            <a:endParaRPr lang="en-US" dirty="0"/>
          </a:p>
        </p:txBody>
      </p:sp>
      <p:sp>
        <p:nvSpPr>
          <p:cNvPr id="3" name="Subtitle 2"/>
          <p:cNvSpPr>
            <a:spLocks noGrp="1"/>
          </p:cNvSpPr>
          <p:nvPr>
            <p:ph type="subTitle" idx="1"/>
          </p:nvPr>
        </p:nvSpPr>
        <p:spPr/>
        <p:txBody>
          <a:bodyPr/>
          <a:lstStyle/>
          <a:p>
            <a:r>
              <a:rPr lang="en-US" dirty="0" smtClean="0"/>
              <a:t>And dealing with </a:t>
            </a:r>
            <a:r>
              <a:rPr lang="en-US" smtClean="0"/>
              <a:t>informational overload</a:t>
            </a:r>
            <a:endParaRPr lang="en-US" dirty="0"/>
          </a:p>
        </p:txBody>
      </p:sp>
    </p:spTree>
    <p:extLst>
      <p:ext uri="{BB962C8B-B14F-4D97-AF65-F5344CB8AC3E}">
        <p14:creationId xmlns:p14="http://schemas.microsoft.com/office/powerpoint/2010/main" val="435141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Doing an OSINT investigation</a:t>
            </a:r>
            <a:endParaRPr lang="en-US" dirty="0"/>
          </a:p>
        </p:txBody>
      </p:sp>
      <p:sp>
        <p:nvSpPr>
          <p:cNvPr id="3" name="Content Placeholder 2"/>
          <p:cNvSpPr>
            <a:spLocks noGrp="1"/>
          </p:cNvSpPr>
          <p:nvPr>
            <p:ph sz="half" idx="1"/>
          </p:nvPr>
        </p:nvSpPr>
        <p:spPr/>
        <p:txBody>
          <a:bodyPr/>
          <a:lstStyle/>
          <a:p>
            <a:r>
              <a:rPr lang="en-US" dirty="0" smtClean="0"/>
              <a:t>Contact information</a:t>
            </a:r>
            <a:endParaRPr lang="en-US" dirty="0"/>
          </a:p>
          <a:p>
            <a:r>
              <a:rPr lang="en-US" dirty="0" smtClean="0"/>
              <a:t>Scope of work</a:t>
            </a:r>
            <a:endParaRPr lang="en-US" dirty="0"/>
          </a:p>
          <a:p>
            <a:r>
              <a:rPr lang="en-US" dirty="0" smtClean="0"/>
              <a:t>What is considered out of scope</a:t>
            </a:r>
          </a:p>
          <a:p>
            <a:r>
              <a:rPr lang="en-US" dirty="0" smtClean="0"/>
              <a:t>Special considerations</a:t>
            </a:r>
          </a:p>
          <a:p>
            <a:r>
              <a:rPr lang="en-US" dirty="0" smtClean="0"/>
              <a:t>Time line</a:t>
            </a:r>
          </a:p>
          <a:p>
            <a:r>
              <a:rPr lang="en-US" dirty="0" smtClean="0"/>
              <a:t>Special data retention requests (encrypted, file shred, etc.)?</a:t>
            </a:r>
          </a:p>
          <a:p>
            <a:r>
              <a:rPr lang="en-US" dirty="0" smtClean="0"/>
              <a:t>Information in writing (email, letter, etc.)</a:t>
            </a:r>
            <a:endParaRPr lang="en-US" dirty="0"/>
          </a:p>
        </p:txBody>
      </p:sp>
      <p:graphicFrame>
        <p:nvGraphicFramePr>
          <p:cNvPr id="7" name="Content Placeholder 6" descr="Segmented process showing 3 tasks arranged one below the other with downward pointing arrows to indicate progression from first task to second task and second task to third task. Placeholder text for task description   present under each group."/>
          <p:cNvGraphicFramePr>
            <a:graphicFrameLocks noGrp="1"/>
          </p:cNvGraphicFramePr>
          <p:nvPr>
            <p:ph sz="half" idx="2"/>
            <p:extLst>
              <p:ext uri="{D42A27DB-BD31-4B8C-83A1-F6EECF244321}">
                <p14:modId xmlns:p14="http://schemas.microsoft.com/office/powerpoint/2010/main" val="2057455494"/>
              </p:ext>
            </p:extLst>
          </p:nvPr>
        </p:nvGraphicFramePr>
        <p:xfrm>
          <a:off x="6324600" y="1825625"/>
          <a:ext cx="4800600" cy="45751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8826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collection</a:t>
            </a:r>
            <a:endParaRPr lang="en-US" dirty="0"/>
          </a:p>
        </p:txBody>
      </p:sp>
      <p:sp>
        <p:nvSpPr>
          <p:cNvPr id="3" name="Content Placeholder 2"/>
          <p:cNvSpPr>
            <a:spLocks noGrp="1"/>
          </p:cNvSpPr>
          <p:nvPr>
            <p:ph idx="1"/>
          </p:nvPr>
        </p:nvSpPr>
        <p:spPr/>
        <p:txBody>
          <a:bodyPr/>
          <a:lstStyle/>
          <a:p>
            <a:r>
              <a:rPr lang="en-US" dirty="0" smtClean="0"/>
              <a:t>During your investigation you are likely to collect a large amount of data</a:t>
            </a:r>
            <a:endParaRPr lang="en-US" dirty="0"/>
          </a:p>
          <a:p>
            <a:r>
              <a:rPr lang="en-US" dirty="0" smtClean="0"/>
              <a:t>This data can include: Names, addresses, email addresses, phone numbers, social media posts, photos, text dumps, passwords, etc.</a:t>
            </a:r>
            <a:endParaRPr lang="en-US" dirty="0"/>
          </a:p>
          <a:p>
            <a:r>
              <a:rPr lang="en-US" dirty="0" smtClean="0"/>
              <a:t>The amount of data that you collect can easily be overwhelming</a:t>
            </a:r>
          </a:p>
          <a:p>
            <a:r>
              <a:rPr lang="en-US" dirty="0" smtClean="0"/>
              <a:t>The uncertainty of what to keep and what to get rid of can also be stressful</a:t>
            </a:r>
            <a:endParaRPr lang="en-US" dirty="0"/>
          </a:p>
        </p:txBody>
      </p:sp>
    </p:spTree>
    <p:extLst>
      <p:ext uri="{BB962C8B-B14F-4D97-AF65-F5344CB8AC3E}">
        <p14:creationId xmlns:p14="http://schemas.microsoft.com/office/powerpoint/2010/main" val="177296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96200" y="990600"/>
            <a:ext cx="3932237" cy="1752600"/>
          </a:xfrm>
        </p:spPr>
        <p:txBody>
          <a:bodyPr/>
          <a:lstStyle/>
          <a:p>
            <a:r>
              <a:rPr lang="en-US" dirty="0" smtClean="0"/>
              <a:t>Keeping calm</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65783" y="457200"/>
            <a:ext cx="4031233" cy="5943600"/>
          </a:xfrm>
        </p:spPr>
      </p:pic>
      <p:sp>
        <p:nvSpPr>
          <p:cNvPr id="4" name="Text Placeholder 3"/>
          <p:cNvSpPr>
            <a:spLocks noGrp="1"/>
          </p:cNvSpPr>
          <p:nvPr>
            <p:ph type="body" sz="half" idx="2"/>
          </p:nvPr>
        </p:nvSpPr>
        <p:spPr>
          <a:xfrm>
            <a:off x="7620000" y="3048000"/>
            <a:ext cx="3932237" cy="3124200"/>
          </a:xfrm>
        </p:spPr>
        <p:txBody>
          <a:bodyPr>
            <a:normAutofit fontScale="92500" lnSpcReduction="10000"/>
          </a:bodyPr>
          <a:lstStyle/>
          <a:p>
            <a:pPr marL="285750" indent="-285750">
              <a:buFont typeface="Arial" panose="020B0604020202020204" pitchFamily="34" charset="0"/>
              <a:buChar char="•"/>
            </a:pPr>
            <a:r>
              <a:rPr lang="en-US" dirty="0" smtClean="0"/>
              <a:t>I tend to collect information that is within the scope of work</a:t>
            </a:r>
          </a:p>
          <a:p>
            <a:pPr marL="285750" indent="-285750">
              <a:buFont typeface="Arial" panose="020B0604020202020204" pitchFamily="34" charset="0"/>
              <a:buChar char="•"/>
            </a:pPr>
            <a:r>
              <a:rPr lang="en-US" dirty="0" smtClean="0"/>
              <a:t>Anything and everything that may fall into that scope is collected</a:t>
            </a:r>
          </a:p>
          <a:p>
            <a:pPr marL="285750" indent="-285750">
              <a:buFont typeface="Arial" panose="020B0604020202020204" pitchFamily="34" charset="0"/>
              <a:buChar char="•"/>
            </a:pPr>
            <a:r>
              <a:rPr lang="en-US" dirty="0" smtClean="0"/>
              <a:t>That information is broken out into sections (phone numbers, names, etc.)</a:t>
            </a:r>
          </a:p>
          <a:p>
            <a:pPr marL="285750" indent="-285750">
              <a:buFont typeface="Arial" panose="020B0604020202020204" pitchFamily="34" charset="0"/>
              <a:buChar char="•"/>
            </a:pPr>
            <a:r>
              <a:rPr lang="en-US" dirty="0" smtClean="0"/>
              <a:t>Once I have my initial data I will once again look at the scope of work and determine my next move </a:t>
            </a:r>
            <a:r>
              <a:rPr lang="en-US" dirty="0" err="1" smtClean="0"/>
              <a:t>ie</a:t>
            </a:r>
            <a:r>
              <a:rPr lang="en-US" dirty="0" smtClean="0"/>
              <a:t>. If the job is to identify a Twitter user, does any of the data have a name, look at their friends, do the friends give a location or a name, etc.</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914748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data handling consideration</a:t>
            </a:r>
            <a:endParaRPr lang="en-US" dirty="0"/>
          </a:p>
        </p:txBody>
      </p:sp>
      <p:sp>
        <p:nvSpPr>
          <p:cNvPr id="3" name="TextBox 2"/>
          <p:cNvSpPr txBox="1"/>
          <p:nvPr/>
        </p:nvSpPr>
        <p:spPr>
          <a:xfrm>
            <a:off x="1295400" y="2286000"/>
            <a:ext cx="473206" cy="369332"/>
          </a:xfrm>
          <a:prstGeom prst="rect">
            <a:avLst/>
          </a:prstGeom>
          <a:noFill/>
        </p:spPr>
        <p:txBody>
          <a:bodyPr wrap="none" rtlCol="0">
            <a:spAutoFit/>
          </a:bodyPr>
          <a:lstStyle/>
          <a:p>
            <a:pPr marL="285750" indent="-285750">
              <a:buFont typeface="Arial" panose="020B0604020202020204" pitchFamily="34" charset="0"/>
              <a:buChar char="•"/>
            </a:pPr>
            <a:endParaRPr lang="en-US" b="1" dirty="0"/>
          </a:p>
        </p:txBody>
      </p:sp>
      <p:sp>
        <p:nvSpPr>
          <p:cNvPr id="4" name="TextBox 3"/>
          <p:cNvSpPr txBox="1"/>
          <p:nvPr/>
        </p:nvSpPr>
        <p:spPr>
          <a:xfrm>
            <a:off x="685800" y="3276600"/>
            <a:ext cx="10566803" cy="1754326"/>
          </a:xfrm>
          <a:prstGeom prst="rect">
            <a:avLst/>
          </a:prstGeom>
          <a:noFill/>
        </p:spPr>
        <p:txBody>
          <a:bodyPr wrap="none" rtlCol="0">
            <a:spAutoFit/>
          </a:bodyPr>
          <a:lstStyle/>
          <a:p>
            <a:pPr marL="285750" indent="-285750">
              <a:buFont typeface="Arial" panose="020B0604020202020204" pitchFamily="34" charset="0"/>
              <a:buChar char="•"/>
            </a:pPr>
            <a:r>
              <a:rPr lang="en-US" dirty="0" smtClean="0"/>
              <a:t>Keep your investigation and data isolated to your VM</a:t>
            </a:r>
          </a:p>
          <a:p>
            <a:pPr marL="285750" indent="-285750">
              <a:buFont typeface="Arial" panose="020B0604020202020204" pitchFamily="34" charset="0"/>
              <a:buChar char="•"/>
            </a:pPr>
            <a:r>
              <a:rPr lang="en-US" dirty="0" smtClean="0"/>
              <a:t>If you need to keep your operations secure consider encrypting your data in the VM</a:t>
            </a:r>
          </a:p>
          <a:p>
            <a:pPr marL="285750" indent="-285750">
              <a:buFont typeface="Arial" panose="020B0604020202020204" pitchFamily="34" charset="0"/>
              <a:buChar char="•"/>
            </a:pPr>
            <a:r>
              <a:rPr lang="en-US" dirty="0" smtClean="0"/>
              <a:t>Depending on your scope of work you may be working in a “no contact” investigation </a:t>
            </a:r>
            <a:r>
              <a:rPr lang="en-US" dirty="0" err="1" smtClean="0"/>
              <a:t>ie</a:t>
            </a:r>
            <a:r>
              <a:rPr lang="en-US" dirty="0" smtClean="0"/>
              <a:t>. Do not directly</a:t>
            </a:r>
          </a:p>
          <a:p>
            <a:r>
              <a:rPr lang="en-US" dirty="0"/>
              <a:t> </a:t>
            </a:r>
            <a:r>
              <a:rPr lang="en-US" dirty="0" smtClean="0"/>
              <a:t>    contact the target, the target’s friends/family, etc. Pay special attention to this</a:t>
            </a:r>
          </a:p>
          <a:p>
            <a:pPr marL="285750" indent="-285750">
              <a:buFont typeface="Arial" panose="020B0604020202020204" pitchFamily="34" charset="0"/>
              <a:buChar char="•"/>
            </a:pPr>
            <a:r>
              <a:rPr lang="en-US" dirty="0" smtClean="0"/>
              <a:t>Unless expressly allowed do not share specific information about your investigation to anyone outside</a:t>
            </a:r>
          </a:p>
          <a:p>
            <a:r>
              <a:rPr lang="en-US" dirty="0" smtClean="0"/>
              <a:t>     of the investigation group before, during, or even after</a:t>
            </a:r>
            <a:endParaRPr lang="en-US" dirty="0"/>
          </a:p>
        </p:txBody>
      </p:sp>
    </p:spTree>
    <p:extLst>
      <p:ext uri="{BB962C8B-B14F-4D97-AF65-F5344CB8AC3E}">
        <p14:creationId xmlns:p14="http://schemas.microsoft.com/office/powerpoint/2010/main" val="54710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edical Design 16x9">
  <a:themeElements>
    <a:clrScheme name="MedicalHealth">
      <a:dk1>
        <a:sysClr val="windowText" lastClr="000000"/>
      </a:dk1>
      <a:lt1>
        <a:sysClr val="window" lastClr="FFFFFF"/>
      </a:lt1>
      <a:dk2>
        <a:srgbClr val="656367"/>
      </a:dk2>
      <a:lt2>
        <a:srgbClr val="F2F2F2"/>
      </a:lt2>
      <a:accent1>
        <a:srgbClr val="B82D2F"/>
      </a:accent1>
      <a:accent2>
        <a:srgbClr val="333333"/>
      </a:accent2>
      <a:accent3>
        <a:srgbClr val="2B4A63"/>
      </a:accent3>
      <a:accent4>
        <a:srgbClr val="445E45"/>
      </a:accent4>
      <a:accent5>
        <a:srgbClr val="5A3A64"/>
      </a:accent5>
      <a:accent6>
        <a:srgbClr val="DB8526"/>
      </a:accent6>
      <a:hlink>
        <a:srgbClr val="164E6E"/>
      </a:hlink>
      <a:folHlink>
        <a:srgbClr val="667F6D"/>
      </a:folHlink>
    </a:clrScheme>
    <a:fontScheme name="Franklin Gothic Medium">
      <a:majorFont>
        <a:latin typeface="Franklin Gothic Medium"/>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Medium"/>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00001141.potx" id="{D7485564-6666-4DDB-B0D3-55F6E694D6E5}" vid="{6E950D30-6FC6-4411-BCFF-468AD9ECA787}"/>
    </a:ext>
  </a:extLst>
</a:theme>
</file>

<file path=ppt/theme/theme2.xml><?xml version="1.0" encoding="utf-8"?>
<a:theme xmlns:a="http://schemas.openxmlformats.org/drawingml/2006/main" name="Office Theme">
  <a:themeElements>
    <a:clrScheme name="MedicalHealth">
      <a:dk1>
        <a:sysClr val="windowText" lastClr="000000"/>
      </a:dk1>
      <a:lt1>
        <a:sysClr val="window" lastClr="FFFFFF"/>
      </a:lt1>
      <a:dk2>
        <a:srgbClr val="656367"/>
      </a:dk2>
      <a:lt2>
        <a:srgbClr val="F2F2F2"/>
      </a:lt2>
      <a:accent1>
        <a:srgbClr val="B82D2F"/>
      </a:accent1>
      <a:accent2>
        <a:srgbClr val="333333"/>
      </a:accent2>
      <a:accent3>
        <a:srgbClr val="2B4A63"/>
      </a:accent3>
      <a:accent4>
        <a:srgbClr val="445E45"/>
      </a:accent4>
      <a:accent5>
        <a:srgbClr val="5A3A64"/>
      </a:accent5>
      <a:accent6>
        <a:srgbClr val="DB8526"/>
      </a:accent6>
      <a:hlink>
        <a:srgbClr val="164E6E"/>
      </a:hlink>
      <a:folHlink>
        <a:srgbClr val="667F6D"/>
      </a:folHlink>
    </a:clrScheme>
    <a:fontScheme name="Franklin Gothic Medium">
      <a:majorFont>
        <a:latin typeface="Franklin Gothic Medium"/>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Medium"/>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MedicalHealth">
      <a:dk1>
        <a:sysClr val="windowText" lastClr="000000"/>
      </a:dk1>
      <a:lt1>
        <a:sysClr val="window" lastClr="FFFFFF"/>
      </a:lt1>
      <a:dk2>
        <a:srgbClr val="656367"/>
      </a:dk2>
      <a:lt2>
        <a:srgbClr val="F2F2F2"/>
      </a:lt2>
      <a:accent1>
        <a:srgbClr val="B82D2F"/>
      </a:accent1>
      <a:accent2>
        <a:srgbClr val="333333"/>
      </a:accent2>
      <a:accent3>
        <a:srgbClr val="2B4A63"/>
      </a:accent3>
      <a:accent4>
        <a:srgbClr val="445E45"/>
      </a:accent4>
      <a:accent5>
        <a:srgbClr val="5A3A64"/>
      </a:accent5>
      <a:accent6>
        <a:srgbClr val="DB8526"/>
      </a:accent6>
      <a:hlink>
        <a:srgbClr val="164E6E"/>
      </a:hlink>
      <a:folHlink>
        <a:srgbClr val="667F6D"/>
      </a:folHlink>
    </a:clrScheme>
    <a:fontScheme name="Franklin Gothic Medium">
      <a:majorFont>
        <a:latin typeface="Franklin Gothic Medium"/>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Medium"/>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Medical design presentation (widescreen)</Template>
  <TotalTime>196</TotalTime>
  <Words>327</Words>
  <Application>Microsoft Office PowerPoint</Application>
  <PresentationFormat>Widescreen</PresentationFormat>
  <Paragraphs>36</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Franklin Gothic Medium</vt:lpstr>
      <vt:lpstr>Medical Design 16x9</vt:lpstr>
      <vt:lpstr>Handling data</vt:lpstr>
      <vt:lpstr>Doing an OSINT investigation</vt:lpstr>
      <vt:lpstr>Data collection</vt:lpstr>
      <vt:lpstr>Keeping calm</vt:lpstr>
      <vt:lpstr>Additional data handling consideration</vt:lpstr>
    </vt:vector>
  </TitlesOfParts>
  <Company>Razer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Handling data</dc:title>
  <dc:creator>Jeff M</dc:creator>
  <cp:lastModifiedBy>Jeff M</cp:lastModifiedBy>
  <cp:revision>13</cp:revision>
  <dcterms:created xsi:type="dcterms:W3CDTF">2020-09-21T12:13:58Z</dcterms:created>
  <dcterms:modified xsi:type="dcterms:W3CDTF">2020-09-21T15:32:12Z</dcterms:modified>
</cp:coreProperties>
</file>