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3" roundtripDataSignature="AMtx7mi5UlSB5OAcSM94/ItfwtD/MJVK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customschemas.google.com/relationships/presentationmetadata" Target="metadata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>
  <p:cSld name="Picture with Caption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0"/>
          <p:cNvSpPr txBox="1"/>
          <p:nvPr>
            <p:ph type="title"/>
          </p:nvPr>
        </p:nvSpPr>
        <p:spPr>
          <a:xfrm>
            <a:off x="7873611" y="1676409"/>
            <a:ext cx="3923999" cy="24365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0"/>
          <p:cNvSpPr txBox="1"/>
          <p:nvPr>
            <p:ph idx="1" type="body"/>
          </p:nvPr>
        </p:nvSpPr>
        <p:spPr>
          <a:xfrm>
            <a:off x="7873612" y="4611901"/>
            <a:ext cx="39240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cxnSp>
        <p:nvCxnSpPr>
          <p:cNvPr id="19" name="Google Shape;19;p10"/>
          <p:cNvCxnSpPr/>
          <p:nvPr/>
        </p:nvCxnSpPr>
        <p:spPr>
          <a:xfrm>
            <a:off x="7874732" y="4373775"/>
            <a:ext cx="3924000" cy="0"/>
          </a:xfrm>
          <a:prstGeom prst="straightConnector1">
            <a:avLst/>
          </a:prstGeom>
          <a:noFill/>
          <a:ln cap="flat" cmpd="sng" w="635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" name="Google Shape;20;p10"/>
          <p:cNvSpPr/>
          <p:nvPr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10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2" name="Google Shape;22;p10"/>
          <p:cNvSpPr/>
          <p:nvPr>
            <p:ph idx="2" type="pic"/>
          </p:nvPr>
        </p:nvSpPr>
        <p:spPr>
          <a:xfrm>
            <a:off x="-1" y="0"/>
            <a:ext cx="7512001" cy="6727855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2" name="Google Shape;62;p19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6" name="Google Shape;66;p2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8" name="Google Shape;68;p2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20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2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200"/>
              <a:buChar char="▪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800"/>
              <a:buChar char="▪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▪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▪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▪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2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bg>
      <p:bgPr>
        <a:solidFill>
          <a:srgbClr val="0C0C0C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1"/>
          <p:cNvSpPr txBox="1"/>
          <p:nvPr>
            <p:ph type="title"/>
          </p:nvPr>
        </p:nvSpPr>
        <p:spPr>
          <a:xfrm>
            <a:off x="838200" y="611076"/>
            <a:ext cx="6273800" cy="833663"/>
          </a:xfrm>
          <a:prstGeom prst="rect">
            <a:avLst/>
          </a:prstGeom>
          <a:solidFill>
            <a:srgbClr val="0B5968"/>
          </a:solidFill>
          <a:ln>
            <a:noFill/>
          </a:ln>
        </p:spPr>
        <p:txBody>
          <a:bodyPr anchorCtr="0" anchor="ctr" bIns="108000" lIns="91425" spcFirstLastPara="1" rIns="91425" wrap="square" tIns="10800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1"/>
          <p:cNvSpPr txBox="1"/>
          <p:nvPr>
            <p:ph idx="1" type="body"/>
          </p:nvPr>
        </p:nvSpPr>
        <p:spPr>
          <a:xfrm>
            <a:off x="838200" y="1825625"/>
            <a:ext cx="62738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11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Wide">
  <p:cSld name="Title and Content Wide">
    <p:bg>
      <p:bgPr>
        <a:solidFill>
          <a:srgbClr val="0C0C0C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2"/>
          <p:cNvSpPr txBox="1"/>
          <p:nvPr>
            <p:ph type="title"/>
          </p:nvPr>
        </p:nvSpPr>
        <p:spPr>
          <a:xfrm>
            <a:off x="838200" y="611077"/>
            <a:ext cx="6273800" cy="833663"/>
          </a:xfrm>
          <a:prstGeom prst="rect">
            <a:avLst/>
          </a:prstGeom>
          <a:solidFill>
            <a:srgbClr val="0B5968"/>
          </a:solidFill>
          <a:ln>
            <a:noFill/>
          </a:ln>
        </p:spPr>
        <p:txBody>
          <a:bodyPr anchorCtr="0" anchor="ctr" bIns="108000" lIns="91425" spcFirstLastPara="1" rIns="91425" wrap="square" tIns="10800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12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Horizontal 2">
  <p:cSld name="Title and Content - Horizontal 2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/>
          <p:nvPr>
            <p:ph type="title"/>
          </p:nvPr>
        </p:nvSpPr>
        <p:spPr>
          <a:xfrm>
            <a:off x="7512000" y="0"/>
            <a:ext cx="4680000" cy="6721473"/>
          </a:xfrm>
          <a:prstGeom prst="rect">
            <a:avLst/>
          </a:prstGeom>
          <a:gradFill>
            <a:gsLst>
              <a:gs pos="0">
                <a:srgbClr val="262626"/>
              </a:gs>
              <a:gs pos="1000">
                <a:srgbClr val="262626"/>
              </a:gs>
              <a:gs pos="100000">
                <a:srgbClr val="0B5968"/>
              </a:gs>
            </a:gsLst>
            <a:lin ang="12600000" scaled="0"/>
          </a:gradFill>
          <a:ln>
            <a:noFill/>
          </a:ln>
        </p:spPr>
        <p:txBody>
          <a:bodyPr anchorCtr="0" anchor="ctr" bIns="45700" lIns="396000" spcFirstLastPara="1" rIns="396000" wrap="square" tIns="45700">
            <a:normAutofit/>
          </a:bodyPr>
          <a:lstStyle>
            <a:lvl1pPr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" type="body"/>
          </p:nvPr>
        </p:nvSpPr>
        <p:spPr>
          <a:xfrm>
            <a:off x="838200" y="365124"/>
            <a:ext cx="6156323" cy="5984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08000" lIns="108000" spcFirstLastPara="1" rIns="108000" wrap="square" tIns="1080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ctr">
              <a:spcBef>
                <a:spcPts val="0"/>
              </a:spcBef>
              <a:buNone/>
              <a:defRPr sz="1200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4"/>
          <p:cNvSpPr txBox="1"/>
          <p:nvPr>
            <p:ph type="title"/>
          </p:nvPr>
        </p:nvSpPr>
        <p:spPr>
          <a:xfrm>
            <a:off x="7873611" y="1676409"/>
            <a:ext cx="3923999" cy="24365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4"/>
          <p:cNvSpPr txBox="1"/>
          <p:nvPr>
            <p:ph idx="1" type="body"/>
          </p:nvPr>
        </p:nvSpPr>
        <p:spPr>
          <a:xfrm>
            <a:off x="7873612" y="4611901"/>
            <a:ext cx="39240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cxnSp>
        <p:nvCxnSpPr>
          <p:cNvPr id="38" name="Google Shape;38;p14"/>
          <p:cNvCxnSpPr/>
          <p:nvPr/>
        </p:nvCxnSpPr>
        <p:spPr>
          <a:xfrm>
            <a:off x="7874732" y="4373775"/>
            <a:ext cx="3924000" cy="0"/>
          </a:xfrm>
          <a:prstGeom prst="straightConnector1">
            <a:avLst/>
          </a:prstGeom>
          <a:noFill/>
          <a:ln cap="flat" cmpd="sng" w="63500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14"/>
          <p:cNvSpPr/>
          <p:nvPr/>
        </p:nvSpPr>
        <p:spPr>
          <a:xfrm>
            <a:off x="0" y="1"/>
            <a:ext cx="7512000" cy="6721472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4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Right">
  <p:cSld name="Title and Content Righ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5"/>
          <p:cNvSpPr/>
          <p:nvPr>
            <p:ph idx="2" type="pic"/>
          </p:nvPr>
        </p:nvSpPr>
        <p:spPr>
          <a:xfrm>
            <a:off x="0" y="0"/>
            <a:ext cx="6305550" cy="6721475"/>
          </a:xfrm>
          <a:prstGeom prst="rect">
            <a:avLst/>
          </a:prstGeom>
          <a:noFill/>
          <a:ln>
            <a:noFill/>
          </a:ln>
        </p:spPr>
      </p:sp>
      <p:sp>
        <p:nvSpPr>
          <p:cNvPr id="43" name="Google Shape;43;p15"/>
          <p:cNvSpPr txBox="1"/>
          <p:nvPr>
            <p:ph type="title"/>
          </p:nvPr>
        </p:nvSpPr>
        <p:spPr>
          <a:xfrm>
            <a:off x="6657974" y="611077"/>
            <a:ext cx="4695825" cy="833663"/>
          </a:xfrm>
          <a:prstGeom prst="rect">
            <a:avLst/>
          </a:prstGeom>
          <a:solidFill>
            <a:srgbClr val="0B5968"/>
          </a:solidFill>
          <a:ln>
            <a:noFill/>
          </a:ln>
        </p:spPr>
        <p:txBody>
          <a:bodyPr anchorCtr="0" anchor="ctr" bIns="108000" lIns="91425" spcFirstLastPara="1" rIns="91425" wrap="square" tIns="10800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" type="body"/>
          </p:nvPr>
        </p:nvSpPr>
        <p:spPr>
          <a:xfrm>
            <a:off x="6657974" y="1825625"/>
            <a:ext cx="4695826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15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Horizontal 1">
  <p:cSld name="Title and Content - Horizontal 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6"/>
          <p:cNvSpPr txBox="1"/>
          <p:nvPr>
            <p:ph type="title"/>
          </p:nvPr>
        </p:nvSpPr>
        <p:spPr>
          <a:xfrm>
            <a:off x="0" y="1"/>
            <a:ext cx="4305300" cy="6721472"/>
          </a:xfrm>
          <a:prstGeom prst="rect">
            <a:avLst/>
          </a:prstGeom>
          <a:gradFill>
            <a:gsLst>
              <a:gs pos="0">
                <a:srgbClr val="262626"/>
              </a:gs>
              <a:gs pos="1000">
                <a:srgbClr val="262626"/>
              </a:gs>
              <a:gs pos="100000">
                <a:srgbClr val="0B5968"/>
              </a:gs>
            </a:gsLst>
            <a:lin ang="12600000" scaled="0"/>
          </a:gradFill>
          <a:ln>
            <a:noFill/>
          </a:ln>
        </p:spPr>
        <p:txBody>
          <a:bodyPr anchorCtr="0" anchor="ctr" bIns="0" lIns="396000" spcFirstLastPara="1" rIns="396000" wrap="square" tIns="0">
            <a:noAutofit/>
          </a:bodyPr>
          <a:lstStyle>
            <a:lvl1pPr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  <a:defRPr b="0" sz="5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" type="body"/>
          </p:nvPr>
        </p:nvSpPr>
        <p:spPr>
          <a:xfrm>
            <a:off x="4705350" y="365124"/>
            <a:ext cx="6648448" cy="59848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08000" lIns="108000" spcFirstLastPara="1" rIns="108000" wrap="square" tIns="1080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000"/>
              <a:buChar char="▪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▪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▪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- Horizontal 3">
  <p:cSld name="Title and Content - Horizontal 3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2" name="Google Shape;52;p17"/>
          <p:cNvSpPr txBox="1"/>
          <p:nvPr>
            <p:ph idx="1" type="body"/>
          </p:nvPr>
        </p:nvSpPr>
        <p:spPr>
          <a:xfrm>
            <a:off x="4705350" y="611076"/>
            <a:ext cx="6648448" cy="5738923"/>
          </a:xfrm>
          <a:prstGeom prst="rect">
            <a:avLst/>
          </a:prstGeom>
          <a:noFill/>
          <a:ln>
            <a:noFill/>
          </a:ln>
        </p:spPr>
        <p:txBody>
          <a:bodyPr anchorCtr="0" anchor="t" bIns="108000" lIns="108000" spcFirstLastPara="1" rIns="108000" wrap="square" tIns="1080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Char char="▪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▪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type="title"/>
          </p:nvPr>
        </p:nvSpPr>
        <p:spPr>
          <a:xfrm>
            <a:off x="838200" y="611076"/>
            <a:ext cx="3440502" cy="2064769"/>
          </a:xfrm>
          <a:prstGeom prst="rect">
            <a:avLst/>
          </a:prstGeom>
          <a:solidFill>
            <a:srgbClr val="0B5968"/>
          </a:solidFill>
          <a:ln>
            <a:noFill/>
          </a:ln>
        </p:spPr>
        <p:txBody>
          <a:bodyPr anchorCtr="0" anchor="t" bIns="108000" lIns="91425" spcFirstLastPara="1" rIns="91425" wrap="square" tIns="10800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7" name="Google Shape;57;p18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/>
            </a:lvl1pPr>
            <a:lvl2pPr indent="0" lvl="1" marL="0" algn="ctr">
              <a:spcBef>
                <a:spcPts val="0"/>
              </a:spcBef>
              <a:buNone/>
              <a:defRPr/>
            </a:lvl2pPr>
            <a:lvl3pPr indent="0" lvl="2" marL="0" algn="ctr">
              <a:spcBef>
                <a:spcPts val="0"/>
              </a:spcBef>
              <a:buNone/>
              <a:defRPr/>
            </a:lvl3pPr>
            <a:lvl4pPr indent="0" lvl="3" marL="0" algn="ctr">
              <a:spcBef>
                <a:spcPts val="0"/>
              </a:spcBef>
              <a:buNone/>
              <a:defRPr/>
            </a:lvl4pPr>
            <a:lvl5pPr indent="0" lvl="4" marL="0" algn="ctr">
              <a:spcBef>
                <a:spcPts val="0"/>
              </a:spcBef>
              <a:buNone/>
              <a:defRPr/>
            </a:lvl5pPr>
            <a:lvl6pPr indent="0" lvl="5" marL="0" algn="ctr">
              <a:spcBef>
                <a:spcPts val="0"/>
              </a:spcBef>
              <a:buNone/>
              <a:defRPr/>
            </a:lvl6pPr>
            <a:lvl7pPr indent="0" lvl="6" marL="0" algn="ctr">
              <a:spcBef>
                <a:spcPts val="0"/>
              </a:spcBef>
              <a:buNone/>
              <a:defRPr/>
            </a:lvl7pPr>
            <a:lvl8pPr indent="0" lvl="7" marL="0" algn="ctr">
              <a:spcBef>
                <a:spcPts val="0"/>
              </a:spcBef>
              <a:buNone/>
              <a:defRPr/>
            </a:lvl8pPr>
            <a:lvl9pPr indent="0" lvl="8" mar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C0C0C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 flipH="1" rot="10800000"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9"/>
          <p:cNvSpPr txBox="1"/>
          <p:nvPr>
            <p:ph idx="1" type="body"/>
          </p:nvPr>
        </p:nvSpPr>
        <p:spPr>
          <a:xfrm>
            <a:off x="838200" y="1825625"/>
            <a:ext cx="10515598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Noto Sans Symbols"/>
              <a:buChar char="▪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9"/>
          <p:cNvSpPr txBox="1"/>
          <p:nvPr>
            <p:ph idx="12" type="sldNum"/>
          </p:nvPr>
        </p:nvSpPr>
        <p:spPr>
          <a:xfrm>
            <a:off x="11353800" y="6361475"/>
            <a:ext cx="838200" cy="360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PAGE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" name="Google Shape;14;p9"/>
          <p:cNvSpPr/>
          <p:nvPr/>
        </p:nvSpPr>
        <p:spPr>
          <a:xfrm>
            <a:off x="0" y="6721475"/>
            <a:ext cx="12192000" cy="136525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rgbClr val="3F3F3F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9"/>
          <p:cNvSpPr/>
          <p:nvPr/>
        </p:nvSpPr>
        <p:spPr>
          <a:xfrm>
            <a:off x="11353798" y="6721474"/>
            <a:ext cx="838201" cy="13652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5" Type="http://schemas.openxmlformats.org/officeDocument/2006/relationships/image" Target="../media/image7.png"/><Relationship Id="rId6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12.png"/><Relationship Id="rId6" Type="http://schemas.openxmlformats.org/officeDocument/2006/relationships/image" Target="../media/image9.png"/><Relationship Id="rId7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title"/>
          </p:nvPr>
        </p:nvSpPr>
        <p:spPr>
          <a:xfrm>
            <a:off x="7873611" y="1676409"/>
            <a:ext cx="3923999" cy="2436592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Calibri"/>
              <a:buNone/>
            </a:pPr>
            <a:r>
              <a:rPr lang="en-US"/>
              <a:t>OSINT</a:t>
            </a:r>
            <a:endParaRPr/>
          </a:p>
        </p:txBody>
      </p:sp>
      <p:sp>
        <p:nvSpPr>
          <p:cNvPr id="85" name="Google Shape;85;p1"/>
          <p:cNvSpPr txBox="1"/>
          <p:nvPr>
            <p:ph idx="1" type="body"/>
          </p:nvPr>
        </p:nvSpPr>
        <p:spPr>
          <a:xfrm>
            <a:off x="7873612" y="4611901"/>
            <a:ext cx="3924000" cy="68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/>
              <a:t>Certification follow-up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</p:txBody>
      </p:sp>
      <p:pic>
        <p:nvPicPr>
          <p:cNvPr id="86" name="Google Shape;86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3726" l="0" r="0" t="13727"/>
          <a:stretch/>
        </p:blipFill>
        <p:spPr>
          <a:xfrm>
            <a:off x="-1" y="34515"/>
            <a:ext cx="7473463" cy="6693340"/>
          </a:xfrm>
          <a:prstGeom prst="rect">
            <a:avLst/>
          </a:prstGeom>
          <a:solidFill>
            <a:srgbClr val="262626"/>
          </a:solidFill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87532" y="354063"/>
            <a:ext cx="8016935" cy="61498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5261" y="562708"/>
            <a:ext cx="2709862" cy="2709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21692" y="694523"/>
            <a:ext cx="2446232" cy="2446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72892" y="4297606"/>
            <a:ext cx="7468247" cy="169178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95011" y="1312519"/>
            <a:ext cx="2756772" cy="2472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"/>
          <p:cNvSpPr txBox="1"/>
          <p:nvPr>
            <p:ph type="title"/>
          </p:nvPr>
        </p:nvSpPr>
        <p:spPr>
          <a:xfrm>
            <a:off x="838200" y="641855"/>
            <a:ext cx="2717800" cy="772107"/>
          </a:xfrm>
          <a:prstGeom prst="rect">
            <a:avLst/>
          </a:prstGeom>
          <a:solidFill>
            <a:srgbClr val="0B5968"/>
          </a:solidFill>
          <a:ln>
            <a:noFill/>
          </a:ln>
        </p:spPr>
        <p:txBody>
          <a:bodyPr anchorCtr="0" anchor="ctr" bIns="108000" lIns="91425" spcFirstLastPara="1" rIns="91425" wrap="square" tIns="108000">
            <a:sp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/>
              <a:t>Impressions</a:t>
            </a:r>
            <a:endParaRPr/>
          </a:p>
        </p:txBody>
      </p:sp>
      <p:grpSp>
        <p:nvGrpSpPr>
          <p:cNvPr id="105" name="Google Shape;105;p4"/>
          <p:cNvGrpSpPr/>
          <p:nvPr/>
        </p:nvGrpSpPr>
        <p:grpSpPr>
          <a:xfrm>
            <a:off x="838200" y="1825625"/>
            <a:ext cx="10515600" cy="4351338"/>
            <a:chOff x="0" y="0"/>
            <a:chExt cx="10515600" cy="4351338"/>
          </a:xfrm>
        </p:grpSpPr>
        <p:sp>
          <p:nvSpPr>
            <p:cNvPr id="106" name="Google Shape;106;p4"/>
            <p:cNvSpPr/>
            <p:nvPr/>
          </p:nvSpPr>
          <p:spPr>
            <a:xfrm>
              <a:off x="0" y="0"/>
              <a:ext cx="3286125" cy="4351338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1000">
                  <a:srgbClr val="262626"/>
                </a:gs>
                <a:gs pos="100000">
                  <a:srgbClr val="0B5968"/>
                </a:gs>
              </a:gsLst>
              <a:lin ang="126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4"/>
            <p:cNvSpPr txBox="1"/>
            <p:nvPr/>
          </p:nvSpPr>
          <p:spPr>
            <a:xfrm>
              <a:off x="0" y="1653508"/>
              <a:ext cx="3286125" cy="26108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0200" lIns="256175" spcFirstLastPara="1" rIns="256175" wrap="square" tIns="3302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Communication </a:t>
              </a:r>
              <a:br>
                <a:rPr b="0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b="0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Critical! The site should be easy to get a hold of, freely answer questions </a:t>
              </a:r>
              <a:r>
                <a:rPr b="0" i="0" lang="en-US" sz="1600" u="sng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before</a:t>
              </a:r>
              <a:r>
                <a:rPr b="0" i="0" lang="en-US" sz="16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 you buy, during, after. Excellent customer service, fast response.</a:t>
              </a:r>
              <a:endParaRPr b="0" i="0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990361" y="435133"/>
              <a:ext cx="1305401" cy="1305401"/>
            </a:xfrm>
            <a:prstGeom prst="rect">
              <a:avLst/>
            </a:prstGeom>
            <a:gradFill>
              <a:gsLst>
                <a:gs pos="0">
                  <a:srgbClr val="3F3F3F"/>
                </a:gs>
                <a:gs pos="15929">
                  <a:srgbClr val="262626"/>
                </a:gs>
                <a:gs pos="97000">
                  <a:srgbClr val="262626"/>
                </a:gs>
                <a:gs pos="100000">
                  <a:srgbClr val="11859C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4"/>
            <p:cNvSpPr txBox="1"/>
            <p:nvPr/>
          </p:nvSpPr>
          <p:spPr>
            <a:xfrm>
              <a:off x="990361" y="435133"/>
              <a:ext cx="1305401" cy="1305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700" lIns="101750" spcFirstLastPara="1" rIns="10175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4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0" y="4351266"/>
              <a:ext cx="3286125" cy="72"/>
            </a:xfrm>
            <a:prstGeom prst="rect">
              <a:avLst/>
            </a:prstGeom>
            <a:solidFill>
              <a:srgbClr val="2777E6"/>
            </a:solidFill>
            <a:ln cap="flat" cmpd="sng" w="12700">
              <a:solidFill>
                <a:srgbClr val="2777E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3614737" y="0"/>
              <a:ext cx="3286125" cy="4351338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1000">
                  <a:srgbClr val="262626"/>
                </a:gs>
                <a:gs pos="100000">
                  <a:srgbClr val="0B5968"/>
                </a:gs>
              </a:gsLst>
              <a:lin ang="126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" name="Google Shape;112;p4"/>
            <p:cNvSpPr txBox="1"/>
            <p:nvPr/>
          </p:nvSpPr>
          <p:spPr>
            <a:xfrm>
              <a:off x="3614737" y="1653508"/>
              <a:ext cx="3286125" cy="26108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0200" lIns="256175" spcFirstLastPara="1" rIns="256175" wrap="square" tIns="3302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libri"/>
                <a:buNone/>
              </a:pPr>
              <a:r>
                <a:rPr b="0" i="0" lang="en-US" sz="20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Up to date </a:t>
              </a:r>
              <a:br>
                <a:rPr b="0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b="0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The information was up to date and relevant.</a:t>
              </a:r>
              <a:endParaRPr b="0" i="0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4605099" y="435133"/>
              <a:ext cx="1305401" cy="1305401"/>
            </a:xfrm>
            <a:prstGeom prst="rect">
              <a:avLst/>
            </a:prstGeom>
            <a:gradFill>
              <a:gsLst>
                <a:gs pos="0">
                  <a:srgbClr val="3F3F3F"/>
                </a:gs>
                <a:gs pos="15929">
                  <a:srgbClr val="262626"/>
                </a:gs>
                <a:gs pos="97000">
                  <a:srgbClr val="262626"/>
                </a:gs>
                <a:gs pos="100000">
                  <a:srgbClr val="11859C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4" name="Google Shape;114;p4"/>
            <p:cNvSpPr txBox="1"/>
            <p:nvPr/>
          </p:nvSpPr>
          <p:spPr>
            <a:xfrm>
              <a:off x="4605099" y="435133"/>
              <a:ext cx="1305401" cy="1305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700" lIns="101750" spcFirstLastPara="1" rIns="10175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4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3614737" y="4351266"/>
              <a:ext cx="3286125" cy="72"/>
            </a:xfrm>
            <a:prstGeom prst="rect">
              <a:avLst/>
            </a:prstGeom>
            <a:solidFill>
              <a:srgbClr val="B514D5"/>
            </a:solidFill>
            <a:ln cap="flat" cmpd="sng" w="12700">
              <a:solidFill>
                <a:srgbClr val="B514D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7217250" y="0"/>
              <a:ext cx="3286125" cy="4351338"/>
            </a:xfrm>
            <a:prstGeom prst="rect">
              <a:avLst/>
            </a:prstGeom>
            <a:gradFill>
              <a:gsLst>
                <a:gs pos="0">
                  <a:srgbClr val="262626"/>
                </a:gs>
                <a:gs pos="1000">
                  <a:srgbClr val="262626"/>
                </a:gs>
                <a:gs pos="100000">
                  <a:srgbClr val="0B5968"/>
                </a:gs>
              </a:gsLst>
              <a:lin ang="126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" name="Google Shape;117;p4"/>
            <p:cNvSpPr txBox="1"/>
            <p:nvPr/>
          </p:nvSpPr>
          <p:spPr>
            <a:xfrm>
              <a:off x="7217250" y="1653508"/>
              <a:ext cx="3286125" cy="26108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0200" lIns="256175" spcFirstLastPara="1" rIns="256175" wrap="square" tIns="3302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600"/>
                <a:buFont typeface="Calibri"/>
                <a:buNone/>
              </a:pPr>
              <a:r>
                <a:rPr b="1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Accredited|Certified|Endorsed</a:t>
              </a:r>
              <a:r>
                <a:rPr b="0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br>
                <a:rPr b="0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r>
                <a:rPr b="0" i="0" lang="en-US" sz="1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It’s important to see who endorses/recognizes the certification. It’s your time and money that you are spending on this.</a:t>
              </a:r>
              <a:endParaRPr b="0" i="0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Calibri"/>
                <a:buNone/>
              </a:pPr>
              <a:r>
                <a:t/>
              </a:r>
              <a:endParaRPr b="0" i="0" sz="1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8219836" y="435133"/>
              <a:ext cx="1305401" cy="1305401"/>
            </a:xfrm>
            <a:prstGeom prst="rect">
              <a:avLst/>
            </a:prstGeom>
            <a:gradFill>
              <a:gsLst>
                <a:gs pos="0">
                  <a:srgbClr val="3F3F3F"/>
                </a:gs>
                <a:gs pos="15929">
                  <a:srgbClr val="262626"/>
                </a:gs>
                <a:gs pos="97000">
                  <a:srgbClr val="262626"/>
                </a:gs>
                <a:gs pos="100000">
                  <a:srgbClr val="11859C"/>
                </a:gs>
              </a:gsLst>
              <a:lin ang="10800000" scaled="0"/>
            </a:gra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4"/>
            <p:cNvSpPr txBox="1"/>
            <p:nvPr/>
          </p:nvSpPr>
          <p:spPr>
            <a:xfrm>
              <a:off x="8219836" y="435133"/>
              <a:ext cx="1305401" cy="1305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2700" lIns="101750" spcFirstLastPara="1" rIns="101750" wrap="square" tIns="127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4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7229475" y="4351266"/>
              <a:ext cx="3286125" cy="72"/>
            </a:xfrm>
            <a:prstGeom prst="rect">
              <a:avLst/>
            </a:prstGeom>
            <a:solidFill>
              <a:srgbClr val="14B2D1"/>
            </a:solidFill>
            <a:ln cap="flat" cmpd="sng" w="12700">
              <a:solidFill>
                <a:srgbClr val="14B2D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descr="Signpost" id="121" name="Google Shape;121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83726" y="2545226"/>
            <a:ext cx="624548" cy="6245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nyon scene" id="122" name="Google Shape;122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436526" y="2659526"/>
            <a:ext cx="624548" cy="6245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49669" y="2072665"/>
            <a:ext cx="1380393" cy="1569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351620" y="1960685"/>
            <a:ext cx="1613388" cy="1613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64137" y="1960685"/>
            <a:ext cx="3277445" cy="1612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10095" y="131453"/>
            <a:ext cx="6651814" cy="278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4523" y="3282913"/>
            <a:ext cx="2922953" cy="2922953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5"/>
          <p:cNvSpPr txBox="1"/>
          <p:nvPr/>
        </p:nvSpPr>
        <p:spPr>
          <a:xfrm>
            <a:off x="6056116" y="2913581"/>
            <a:ext cx="55976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PDF</a:t>
            </a:r>
            <a:endParaRPr b="1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3" name="Google Shape;133;p5"/>
          <p:cNvSpPr txBox="1"/>
          <p:nvPr/>
        </p:nvSpPr>
        <p:spPr>
          <a:xfrm>
            <a:off x="5928675" y="6205866"/>
            <a:ext cx="81464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Online</a:t>
            </a:r>
            <a:endParaRPr b="1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84621" y="1468270"/>
            <a:ext cx="3748264" cy="3786123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6"/>
          <p:cNvSpPr txBox="1"/>
          <p:nvPr/>
        </p:nvSpPr>
        <p:spPr>
          <a:xfrm>
            <a:off x="5120640" y="5434148"/>
            <a:ext cx="1555747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Online quizzes</a:t>
            </a:r>
            <a:endParaRPr b="1"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7"/>
          <p:cNvSpPr txBox="1"/>
          <p:nvPr>
            <p:ph type="title"/>
          </p:nvPr>
        </p:nvSpPr>
        <p:spPr>
          <a:xfrm>
            <a:off x="7512000" y="0"/>
            <a:ext cx="4680000" cy="6721473"/>
          </a:xfrm>
          <a:prstGeom prst="rect">
            <a:avLst/>
          </a:prstGeom>
          <a:gradFill>
            <a:gsLst>
              <a:gs pos="0">
                <a:srgbClr val="262626"/>
              </a:gs>
              <a:gs pos="1000">
                <a:srgbClr val="262626"/>
              </a:gs>
              <a:gs pos="100000">
                <a:srgbClr val="0B5968"/>
              </a:gs>
            </a:gsLst>
            <a:lin ang="12600000" scaled="0"/>
          </a:gradFill>
          <a:ln>
            <a:noFill/>
          </a:ln>
        </p:spPr>
        <p:txBody>
          <a:bodyPr anchorCtr="0" anchor="ctr" bIns="45700" lIns="396000" spcFirstLastPara="1" rIns="396000" wrap="square" tIns="457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</a:pPr>
            <a:r>
              <a:t/>
            </a:r>
            <a:endParaRPr/>
          </a:p>
        </p:txBody>
      </p:sp>
      <p:grpSp>
        <p:nvGrpSpPr>
          <p:cNvPr id="145" name="Google Shape;145;p7"/>
          <p:cNvGrpSpPr/>
          <p:nvPr/>
        </p:nvGrpSpPr>
        <p:grpSpPr>
          <a:xfrm>
            <a:off x="838200" y="365124"/>
            <a:ext cx="6156323" cy="5972337"/>
            <a:chOff x="0" y="0"/>
            <a:chExt cx="6156323" cy="5972337"/>
          </a:xfrm>
        </p:grpSpPr>
        <p:sp>
          <p:nvSpPr>
            <p:cNvPr id="146" name="Google Shape;146;p7"/>
            <p:cNvSpPr/>
            <p:nvPr/>
          </p:nvSpPr>
          <p:spPr>
            <a:xfrm>
              <a:off x="0" y="12537"/>
              <a:ext cx="6156323" cy="5959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7"/>
            <p:cNvSpPr txBox="1"/>
            <p:nvPr/>
          </p:nvSpPr>
          <p:spPr>
            <a:xfrm>
              <a:off x="0" y="12537"/>
              <a:ext cx="6156323" cy="5959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9125" lIns="477775" spcFirstLastPara="1" rIns="477775" wrap="square" tIns="916425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Clear off your desk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No photos, notes, pens, other electronics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1 monitor only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Scan your room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Close all apps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No food or drink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Must have a web camera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Scan your room, top of the desk and under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This is a live proctored test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483662" y="0"/>
              <a:ext cx="4309426" cy="43486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7"/>
            <p:cNvSpPr txBox="1"/>
            <p:nvPr/>
          </p:nvSpPr>
          <p:spPr>
            <a:xfrm>
              <a:off x="483662" y="0"/>
              <a:ext cx="4309426" cy="4348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62875" spcFirstLastPara="1" rIns="16287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Test requirements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50" name="Google Shape;15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10764" y="1370499"/>
            <a:ext cx="4062136" cy="3974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8"/>
          <p:cNvSpPr txBox="1"/>
          <p:nvPr>
            <p:ph type="title"/>
          </p:nvPr>
        </p:nvSpPr>
        <p:spPr>
          <a:xfrm>
            <a:off x="7512000" y="0"/>
            <a:ext cx="4680000" cy="6721473"/>
          </a:xfrm>
          <a:prstGeom prst="rect">
            <a:avLst/>
          </a:prstGeom>
          <a:gradFill>
            <a:gsLst>
              <a:gs pos="0">
                <a:srgbClr val="262626"/>
              </a:gs>
              <a:gs pos="1000">
                <a:srgbClr val="262626"/>
              </a:gs>
              <a:gs pos="100000">
                <a:srgbClr val="0B5968"/>
              </a:gs>
            </a:gsLst>
            <a:lin ang="12600000" scaled="0"/>
          </a:gradFill>
          <a:ln>
            <a:noFill/>
          </a:ln>
        </p:spPr>
        <p:txBody>
          <a:bodyPr anchorCtr="0" anchor="ctr" bIns="45700" lIns="396000" spcFirstLastPara="1" rIns="396000" wrap="square" tIns="45700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Calibri"/>
              <a:buNone/>
            </a:pPr>
            <a:r>
              <a:t/>
            </a:r>
            <a:endParaRPr/>
          </a:p>
        </p:txBody>
      </p:sp>
      <p:grpSp>
        <p:nvGrpSpPr>
          <p:cNvPr id="156" name="Google Shape;156;p8"/>
          <p:cNvGrpSpPr/>
          <p:nvPr/>
        </p:nvGrpSpPr>
        <p:grpSpPr>
          <a:xfrm>
            <a:off x="838200" y="365124"/>
            <a:ext cx="6156323" cy="5964462"/>
            <a:chOff x="0" y="0"/>
            <a:chExt cx="6156323" cy="5964462"/>
          </a:xfrm>
        </p:grpSpPr>
        <p:sp>
          <p:nvSpPr>
            <p:cNvPr id="157" name="Google Shape;157;p8"/>
            <p:cNvSpPr/>
            <p:nvPr/>
          </p:nvSpPr>
          <p:spPr>
            <a:xfrm>
              <a:off x="0" y="20412"/>
              <a:ext cx="6156323" cy="59440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Google Shape;158;p8"/>
            <p:cNvSpPr txBox="1"/>
            <p:nvPr/>
          </p:nvSpPr>
          <p:spPr>
            <a:xfrm>
              <a:off x="0" y="20412"/>
              <a:ext cx="6156323" cy="59440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9125" lIns="477775" spcFirstLastPara="1" rIns="477775" wrap="square" tIns="770625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Getting your certification can be incredibly rewarding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Great way to show people and employers your ability and credibility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Evaluate why you want a certification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Determine which certification suits your needs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20"/>
                </a:spcBef>
                <a:spcAft>
                  <a:spcPts val="0"/>
                </a:spcAft>
                <a:buClr>
                  <a:schemeClr val="accent2"/>
                </a:buClr>
                <a:buSzPts val="2800"/>
                <a:buFont typeface="Noto Sans Symbols"/>
                <a:buChar char="●"/>
              </a:pPr>
              <a:r>
                <a:rPr b="0" i="0" lang="en-US" sz="2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Consider which certification will be recognized by current or potential jobs and/or clients</a:t>
              </a:r>
              <a:endPara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8"/>
            <p:cNvSpPr/>
            <p:nvPr/>
          </p:nvSpPr>
          <p:spPr>
            <a:xfrm>
              <a:off x="483662" y="0"/>
              <a:ext cx="4309426" cy="3656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0" name="Google Shape;160;p8"/>
            <p:cNvSpPr txBox="1"/>
            <p:nvPr/>
          </p:nvSpPr>
          <p:spPr>
            <a:xfrm>
              <a:off x="483662" y="0"/>
              <a:ext cx="4309426" cy="3656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62875" spcFirstLastPara="1" rIns="16287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Final considerations</a:t>
              </a: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61" name="Google Shape;16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90756" y="1938562"/>
            <a:ext cx="4360774" cy="2980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Custom 254">
      <a:dk1>
        <a:srgbClr val="000000"/>
      </a:dk1>
      <a:lt1>
        <a:srgbClr val="FFFFFF"/>
      </a:lt1>
      <a:dk2>
        <a:srgbClr val="242A41"/>
      </a:dk2>
      <a:lt2>
        <a:srgbClr val="E2E8E3"/>
      </a:lt2>
      <a:accent1>
        <a:srgbClr val="5370C5"/>
      </a:accent1>
      <a:accent2>
        <a:srgbClr val="17B2D1"/>
      </a:accent2>
      <a:accent3>
        <a:srgbClr val="2978E7"/>
      </a:accent3>
      <a:accent4>
        <a:srgbClr val="7829E7"/>
      </a:accent4>
      <a:accent5>
        <a:srgbClr val="B517D5"/>
      </a:accent5>
      <a:accent6>
        <a:srgbClr val="E729B7"/>
      </a:accent6>
      <a:hlink>
        <a:srgbClr val="5370C5"/>
      </a:hlink>
      <a:folHlink>
        <a:srgbClr val="7F7F7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2022-12-16T16:20:30Z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