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13"/>
  </p:notesMasterIdLst>
  <p:handoutMasterIdLst>
    <p:handoutMasterId r:id="rId14"/>
  </p:handoutMasterIdLst>
  <p:sldIdLst>
    <p:sldId id="256" r:id="rId5"/>
    <p:sldId id="260" r:id="rId6"/>
    <p:sldId id="266" r:id="rId7"/>
    <p:sldId id="261" r:id="rId8"/>
    <p:sldId id="269" r:id="rId9"/>
    <p:sldId id="267" r:id="rId10"/>
    <p:sldId id="259" r:id="rId11"/>
    <p:sldId id="270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712" autoAdjust="0"/>
  </p:normalViewPr>
  <p:slideViewPr>
    <p:cSldViewPr snapToGrid="0">
      <p:cViewPr varScale="1">
        <p:scale>
          <a:sx n="88" d="100"/>
          <a:sy n="88" d="100"/>
        </p:scale>
        <p:origin x="49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0" d="100"/>
          <a:sy n="60" d="100"/>
        </p:scale>
        <p:origin x="3187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B0ECF89-2783-4E78-A209-A16EF114A1AA}" type="doc">
      <dgm:prSet loTypeId="urn:microsoft.com/office/officeart/2016/7/layout/LinProcess3" loCatId="list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FFB58190-E438-47AF-86F3-FAEC2813ACF1}">
      <dgm:prSet custT="1"/>
      <dgm:spPr>
        <a:gradFill rotWithShape="0">
          <a:gsLst>
            <a:gs pos="1000">
              <a:schemeClr val="tx1">
                <a:lumMod val="85000"/>
                <a:lumOff val="15000"/>
              </a:schemeClr>
            </a:gs>
            <a:gs pos="100000">
              <a:schemeClr val="accent2">
                <a:lumMod val="50000"/>
              </a:schemeClr>
            </a:gs>
          </a:gsLst>
          <a:lin ang="12600000" scaled="0"/>
        </a:gradFill>
        <a:ln>
          <a:noFill/>
        </a:ln>
      </dgm:spPr>
      <dgm:t>
        <a:bodyPr/>
        <a:lstStyle/>
        <a:p>
          <a:r>
            <a:rPr lang="en-US" sz="2000" dirty="0" smtClean="0">
              <a:solidFill>
                <a:schemeClr val="bg1"/>
              </a:solidFill>
            </a:rPr>
            <a:t>Communication </a:t>
          </a:r>
          <a:r>
            <a:rPr lang="en-US" sz="1600" dirty="0">
              <a:solidFill>
                <a:schemeClr val="bg1"/>
              </a:solidFill>
            </a:rPr>
            <a:t/>
          </a:r>
          <a:br>
            <a:rPr lang="en-US" sz="1600" dirty="0">
              <a:solidFill>
                <a:schemeClr val="bg1"/>
              </a:solidFill>
            </a:rPr>
          </a:br>
          <a:r>
            <a:rPr lang="en-US" sz="1600" dirty="0" smtClean="0">
              <a:solidFill>
                <a:schemeClr val="bg1"/>
              </a:solidFill>
            </a:rPr>
            <a:t>Critical! The site should be easy to get a hold of, freely answer questions </a:t>
          </a:r>
          <a:r>
            <a:rPr lang="en-US" sz="1600" u="sng" dirty="0" smtClean="0">
              <a:solidFill>
                <a:schemeClr val="bg1"/>
              </a:solidFill>
            </a:rPr>
            <a:t>before</a:t>
          </a:r>
          <a:r>
            <a:rPr lang="en-US" sz="1600" u="none" dirty="0" smtClean="0">
              <a:solidFill>
                <a:schemeClr val="bg1"/>
              </a:solidFill>
            </a:rPr>
            <a:t> you buy, during, after. Excellent customer service, fast response.</a:t>
          </a:r>
          <a:endParaRPr lang="en-US" sz="1600" u="none" noProof="1">
            <a:solidFill>
              <a:schemeClr val="bg1"/>
            </a:solidFill>
          </a:endParaRPr>
        </a:p>
      </dgm:t>
    </dgm:pt>
    <dgm:pt modelId="{A40BCF22-228C-4E6F-A028-7BBDE5C12E5A}" type="parTrans" cxnId="{8FB3CA80-DD34-4F68-B118-EAE12645570F}">
      <dgm:prSet/>
      <dgm:spPr/>
      <dgm:t>
        <a:bodyPr/>
        <a:lstStyle/>
        <a:p>
          <a:endParaRPr lang="en-US"/>
        </a:p>
      </dgm:t>
    </dgm:pt>
    <dgm:pt modelId="{547F8894-C324-4B84-95BE-A51E4FE0FA16}" type="sibTrans" cxnId="{8FB3CA80-DD34-4F68-B118-EAE12645570F}">
      <dgm:prSet/>
      <dgm:spPr>
        <a:gradFill rotWithShape="0">
          <a:gsLst>
            <a:gs pos="0">
              <a:srgbClr val="000000">
                <a:lumMod val="75000"/>
                <a:lumOff val="25000"/>
              </a:srgbClr>
            </a:gs>
            <a:gs pos="15929">
              <a:srgbClr val="000000">
                <a:lumMod val="85000"/>
                <a:lumOff val="15000"/>
              </a:srgbClr>
            </a:gs>
            <a:gs pos="97000">
              <a:srgbClr val="000000">
                <a:lumMod val="85000"/>
                <a:lumOff val="15000"/>
              </a:srgbClr>
            </a:gs>
            <a:gs pos="100000">
              <a:srgbClr val="17B2D1">
                <a:lumMod val="75000"/>
              </a:srgbClr>
            </a:gs>
          </a:gsLst>
          <a:lin ang="10800000" scaled="0"/>
        </a:gradFill>
        <a:ln>
          <a:noFill/>
        </a:ln>
        <a:effectLst/>
      </dgm:spPr>
      <dgm:t>
        <a:bodyPr/>
        <a:lstStyle/>
        <a:p>
          <a:endParaRPr lang="en-US" dirty="0"/>
        </a:p>
      </dgm:t>
    </dgm:pt>
    <dgm:pt modelId="{CE11A269-561D-4BA1-BC45-87F6759FD368}">
      <dgm:prSet custT="1"/>
      <dgm:spPr>
        <a:gradFill rotWithShape="0">
          <a:gsLst>
            <a:gs pos="1000">
              <a:srgbClr val="000000">
                <a:lumMod val="85000"/>
                <a:lumOff val="15000"/>
              </a:srgbClr>
            </a:gs>
            <a:gs pos="100000">
              <a:srgbClr val="17B2D1">
                <a:lumMod val="50000"/>
              </a:srgbClr>
            </a:gs>
          </a:gsLst>
          <a:lin ang="12600000" scaled="0"/>
        </a:gradFill>
        <a:ln w="12700" cap="flat" cmpd="sng" algn="ctr">
          <a:noFill/>
          <a:prstDash val="solid"/>
          <a:miter lim="800000"/>
        </a:ln>
        <a:effectLst/>
      </dgm:spPr>
      <dgm:t>
        <a:bodyPr spcFirstLastPara="0" vert="horz" wrap="square" lIns="256199" tIns="330200" rIns="256199" bIns="330200" numCol="1" spcCol="1270" anchor="t" anchorCtr="0"/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 smtClean="0">
              <a:solidFill>
                <a:srgbClr val="FFFFFF"/>
              </a:solidFill>
              <a:latin typeface="Calibri"/>
              <a:ea typeface="+mn-ea"/>
              <a:cs typeface="+mn-cs"/>
            </a:rPr>
            <a:t>Up to date </a:t>
          </a:r>
          <a:r>
            <a:rPr lang="en-US" sz="1600" kern="1200" dirty="0">
              <a:solidFill>
                <a:srgbClr val="FFFFFF"/>
              </a:solidFill>
              <a:latin typeface="Calibri"/>
              <a:ea typeface="+mn-ea"/>
              <a:cs typeface="+mn-cs"/>
            </a:rPr>
            <a:t/>
          </a:r>
          <a:br>
            <a:rPr lang="en-US" sz="1600" kern="1200" dirty="0">
              <a:solidFill>
                <a:srgbClr val="FFFFFF"/>
              </a:solidFill>
              <a:latin typeface="Calibri"/>
              <a:ea typeface="+mn-ea"/>
              <a:cs typeface="+mn-cs"/>
            </a:rPr>
          </a:br>
          <a:r>
            <a:rPr lang="en-US" sz="1600" kern="1200" dirty="0" smtClean="0">
              <a:solidFill>
                <a:srgbClr val="FFFFFF"/>
              </a:solidFill>
              <a:latin typeface="Calibri"/>
              <a:ea typeface="+mn-ea"/>
              <a:cs typeface="+mn-cs"/>
            </a:rPr>
            <a:t>The information was up to date and relevant.</a:t>
          </a:r>
          <a:endParaRPr lang="en-US" sz="1600" kern="1200" noProof="1">
            <a:solidFill>
              <a:srgbClr val="FFFFFF"/>
            </a:solidFill>
            <a:latin typeface="Calibri"/>
            <a:ea typeface="+mn-ea"/>
            <a:cs typeface="+mn-cs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 dirty="0">
            <a:solidFill>
              <a:srgbClr val="FFFFFF"/>
            </a:solidFill>
            <a:latin typeface="Calibri"/>
            <a:ea typeface="+mn-ea"/>
            <a:cs typeface="+mn-cs"/>
          </a:endParaRPr>
        </a:p>
      </dgm:t>
    </dgm:pt>
    <dgm:pt modelId="{4A66CBC3-2E89-46E5-B2EA-1705F05E6FDD}" type="parTrans" cxnId="{2E9E5A02-0CE8-4569-9B67-05EE24CE2438}">
      <dgm:prSet/>
      <dgm:spPr/>
      <dgm:t>
        <a:bodyPr/>
        <a:lstStyle/>
        <a:p>
          <a:endParaRPr lang="en-US"/>
        </a:p>
      </dgm:t>
    </dgm:pt>
    <dgm:pt modelId="{C9DED455-19B5-45BA-AEF1-572CA46E947B}" type="sibTrans" cxnId="{2E9E5A02-0CE8-4569-9B67-05EE24CE2438}">
      <dgm:prSet/>
      <dgm:spPr>
        <a:gradFill rotWithShape="0">
          <a:gsLst>
            <a:gs pos="0">
              <a:srgbClr val="000000">
                <a:lumMod val="75000"/>
                <a:lumOff val="25000"/>
              </a:srgbClr>
            </a:gs>
            <a:gs pos="15929">
              <a:srgbClr val="000000">
                <a:lumMod val="85000"/>
                <a:lumOff val="15000"/>
              </a:srgbClr>
            </a:gs>
            <a:gs pos="97000">
              <a:srgbClr val="000000">
                <a:lumMod val="85000"/>
                <a:lumOff val="15000"/>
              </a:srgbClr>
            </a:gs>
            <a:gs pos="100000">
              <a:srgbClr val="17B2D1">
                <a:lumMod val="75000"/>
              </a:srgbClr>
            </a:gs>
          </a:gsLst>
          <a:lin ang="10800000" scaled="0"/>
        </a:gradFill>
        <a:ln>
          <a:noFill/>
        </a:ln>
        <a:effectLst/>
      </dgm:spPr>
      <dgm:t>
        <a:bodyPr/>
        <a:lstStyle/>
        <a:p>
          <a:endParaRPr lang="en-US" dirty="0"/>
        </a:p>
      </dgm:t>
    </dgm:pt>
    <dgm:pt modelId="{C2A3EC29-44BC-4E51-92DE-E27BF9CD4489}">
      <dgm:prSet custT="1"/>
      <dgm:spPr>
        <a:gradFill rotWithShape="0">
          <a:gsLst>
            <a:gs pos="1000">
              <a:srgbClr val="000000">
                <a:lumMod val="85000"/>
                <a:lumOff val="15000"/>
              </a:srgbClr>
            </a:gs>
            <a:gs pos="100000">
              <a:srgbClr val="17B2D1">
                <a:lumMod val="50000"/>
              </a:srgbClr>
            </a:gs>
          </a:gsLst>
          <a:lin ang="12600000" scaled="0"/>
        </a:gradFill>
        <a:ln w="12700" cap="flat" cmpd="sng" algn="ctr">
          <a:noFill/>
          <a:prstDash val="solid"/>
          <a:miter lim="800000"/>
        </a:ln>
        <a:effectLst/>
      </dgm:spPr>
      <dgm:t>
        <a:bodyPr spcFirstLastPara="0" vert="horz" wrap="square" lIns="256199" tIns="330200" rIns="256199" bIns="330200" numCol="1" spcCol="1270" anchor="t" anchorCtr="0"/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 err="1" smtClean="0">
              <a:solidFill>
                <a:srgbClr val="FFFFFF"/>
              </a:solidFill>
              <a:latin typeface="Calibri"/>
              <a:ea typeface="+mn-ea"/>
              <a:cs typeface="+mn-cs"/>
            </a:rPr>
            <a:t>Accredited|Certified|Endorsed</a:t>
          </a:r>
          <a:r>
            <a:rPr lang="en-US" sz="1600" kern="1200" dirty="0" smtClean="0">
              <a:solidFill>
                <a:srgbClr val="FFFFFF"/>
              </a:solidFill>
              <a:latin typeface="Calibri"/>
              <a:ea typeface="+mn-ea"/>
              <a:cs typeface="+mn-cs"/>
            </a:rPr>
            <a:t> </a:t>
          </a:r>
          <a:r>
            <a:rPr lang="en-US" sz="1600" kern="1200" dirty="0">
              <a:solidFill>
                <a:srgbClr val="FFFFFF"/>
              </a:solidFill>
              <a:latin typeface="Calibri"/>
              <a:ea typeface="+mn-ea"/>
              <a:cs typeface="+mn-cs"/>
            </a:rPr>
            <a:t/>
          </a:r>
          <a:br>
            <a:rPr lang="en-US" sz="1600" kern="1200" dirty="0">
              <a:solidFill>
                <a:srgbClr val="FFFFFF"/>
              </a:solidFill>
              <a:latin typeface="Calibri"/>
              <a:ea typeface="+mn-ea"/>
              <a:cs typeface="+mn-cs"/>
            </a:rPr>
          </a:br>
          <a:r>
            <a:rPr lang="en-US" sz="1600" kern="1200" dirty="0" smtClean="0">
              <a:solidFill>
                <a:srgbClr val="FFFFFF"/>
              </a:solidFill>
              <a:latin typeface="Calibri"/>
              <a:ea typeface="+mn-ea"/>
              <a:cs typeface="+mn-cs"/>
            </a:rPr>
            <a:t>It’s important to see who endorses/recognizes the certification</a:t>
          </a:r>
          <a:r>
            <a:rPr lang="en-US" sz="1600" kern="1200" noProof="1" smtClean="0">
              <a:solidFill>
                <a:srgbClr val="FFFFFF"/>
              </a:solidFill>
              <a:latin typeface="Calibri"/>
              <a:ea typeface="+mn-ea"/>
              <a:cs typeface="+mn-cs"/>
            </a:rPr>
            <a:t>. It’s your time and money that you are spending on this.</a:t>
          </a:r>
          <a:endParaRPr lang="en-US" sz="1600" kern="1200" noProof="1">
            <a:solidFill>
              <a:srgbClr val="FFFFFF"/>
            </a:solidFill>
            <a:latin typeface="Calibri"/>
            <a:ea typeface="+mn-ea"/>
            <a:cs typeface="+mn-cs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 dirty="0">
            <a:solidFill>
              <a:srgbClr val="FFFFFF"/>
            </a:solidFill>
            <a:latin typeface="Calibri"/>
            <a:ea typeface="+mn-ea"/>
            <a:cs typeface="+mn-cs"/>
          </a:endParaRPr>
        </a:p>
      </dgm:t>
    </dgm:pt>
    <dgm:pt modelId="{CE6B5045-A42D-4562-9588-2342D0E47934}" type="parTrans" cxnId="{B49FD08F-C9D7-4FC0-B446-ED9717719A00}">
      <dgm:prSet/>
      <dgm:spPr/>
      <dgm:t>
        <a:bodyPr/>
        <a:lstStyle/>
        <a:p>
          <a:endParaRPr lang="en-US"/>
        </a:p>
      </dgm:t>
    </dgm:pt>
    <dgm:pt modelId="{10254594-A53F-49FE-B0F2-BC233EE7109F}" type="sibTrans" cxnId="{B49FD08F-C9D7-4FC0-B446-ED9717719A00}">
      <dgm:prSet/>
      <dgm:spPr>
        <a:gradFill rotWithShape="0">
          <a:gsLst>
            <a:gs pos="0">
              <a:srgbClr val="000000">
                <a:lumMod val="75000"/>
                <a:lumOff val="25000"/>
              </a:srgbClr>
            </a:gs>
            <a:gs pos="15929">
              <a:srgbClr val="000000">
                <a:lumMod val="85000"/>
                <a:lumOff val="15000"/>
              </a:srgbClr>
            </a:gs>
            <a:gs pos="97000">
              <a:srgbClr val="000000">
                <a:lumMod val="85000"/>
                <a:lumOff val="15000"/>
              </a:srgbClr>
            </a:gs>
            <a:gs pos="100000">
              <a:srgbClr val="17B2D1">
                <a:lumMod val="75000"/>
              </a:srgbClr>
            </a:gs>
          </a:gsLst>
          <a:lin ang="10800000" scaled="0"/>
        </a:gradFill>
        <a:ln>
          <a:noFill/>
        </a:ln>
        <a:effectLst/>
      </dgm:spPr>
      <dgm:t>
        <a:bodyPr/>
        <a:lstStyle/>
        <a:p>
          <a:endParaRPr lang="en-US" dirty="0"/>
        </a:p>
      </dgm:t>
    </dgm:pt>
    <dgm:pt modelId="{ACE795D8-4182-4DF1-B098-DD0AD48044C8}" type="pres">
      <dgm:prSet presAssocID="{BB0ECF89-2783-4E78-A209-A16EF114A1AA}" presName="Name0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1457034-7B47-4E8B-B040-E0565D08290C}" type="pres">
      <dgm:prSet presAssocID="{FFB58190-E438-47AF-86F3-FAEC2813ACF1}" presName="compositeNode" presStyleCnt="0">
        <dgm:presLayoutVars>
          <dgm:bulletEnabled val="1"/>
        </dgm:presLayoutVars>
      </dgm:prSet>
      <dgm:spPr/>
    </dgm:pt>
    <dgm:pt modelId="{39A872F9-A5B8-4211-9FCD-79722E167124}" type="pres">
      <dgm:prSet presAssocID="{FFB58190-E438-47AF-86F3-FAEC2813ACF1}" presName="bgRect" presStyleLbl="bgAccFollowNode1" presStyleIdx="0" presStyleCnt="3"/>
      <dgm:spPr/>
      <dgm:t>
        <a:bodyPr/>
        <a:lstStyle/>
        <a:p>
          <a:endParaRPr lang="en-US"/>
        </a:p>
      </dgm:t>
    </dgm:pt>
    <dgm:pt modelId="{8157E768-0524-44F1-8F00-7DF53576D2D6}" type="pres">
      <dgm:prSet presAssocID="{547F8894-C324-4B84-95BE-A51E4FE0FA16}" presName="sibTransNodeCircle" presStyleLbl="alignNode1" presStyleIdx="0" presStyleCnt="6">
        <dgm:presLayoutVars>
          <dgm:chMax val="0"/>
          <dgm:bulletEnabled/>
        </dgm:presLayoutVars>
      </dgm:prSet>
      <dgm:spPr>
        <a:xfrm>
          <a:off x="990361" y="435133"/>
          <a:ext cx="1305401" cy="1305401"/>
        </a:xfrm>
        <a:prstGeom prst="rect">
          <a:avLst/>
        </a:prstGeom>
      </dgm:spPr>
      <dgm:t>
        <a:bodyPr/>
        <a:lstStyle/>
        <a:p>
          <a:endParaRPr lang="en-US"/>
        </a:p>
      </dgm:t>
    </dgm:pt>
    <dgm:pt modelId="{676D607A-85D2-4EAF-B264-A9D94B61A4FF}" type="pres">
      <dgm:prSet presAssocID="{FFB58190-E438-47AF-86F3-FAEC2813ACF1}" presName="bottomLine" presStyleLbl="alignNode1" presStyleIdx="1" presStyleCnt="6">
        <dgm:presLayoutVars/>
      </dgm:prSet>
      <dgm:spPr/>
    </dgm:pt>
    <dgm:pt modelId="{3DFCE59B-AEDE-4DE2-8B09-D05F047AB42F}" type="pres">
      <dgm:prSet presAssocID="{FFB58190-E438-47AF-86F3-FAEC2813ACF1}" presName="nodeText" presStyleLbl="b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65492C-54BB-4101-B1E0-86F57716A25E}" type="pres">
      <dgm:prSet presAssocID="{547F8894-C324-4B84-95BE-A51E4FE0FA16}" presName="sibTrans" presStyleCnt="0"/>
      <dgm:spPr/>
    </dgm:pt>
    <dgm:pt modelId="{9A0277E3-55B2-4FAA-BDD3-FFC27311B05B}" type="pres">
      <dgm:prSet presAssocID="{CE11A269-561D-4BA1-BC45-87F6759FD368}" presName="compositeNode" presStyleCnt="0">
        <dgm:presLayoutVars>
          <dgm:bulletEnabled val="1"/>
        </dgm:presLayoutVars>
      </dgm:prSet>
      <dgm:spPr/>
    </dgm:pt>
    <dgm:pt modelId="{AE95CEBE-1AD7-41D4-9CEE-5BA77CA8C01E}" type="pres">
      <dgm:prSet presAssocID="{CE11A269-561D-4BA1-BC45-87F6759FD368}" presName="bgRect" presStyleLbl="bgAccFollowNode1" presStyleIdx="1" presStyleCnt="3"/>
      <dgm:spPr>
        <a:xfrm>
          <a:off x="3614737" y="0"/>
          <a:ext cx="3286125" cy="4351338"/>
        </a:xfrm>
        <a:prstGeom prst="rect">
          <a:avLst/>
        </a:prstGeom>
      </dgm:spPr>
      <dgm:t>
        <a:bodyPr/>
        <a:lstStyle/>
        <a:p>
          <a:endParaRPr lang="en-US"/>
        </a:p>
      </dgm:t>
    </dgm:pt>
    <dgm:pt modelId="{AFA09309-0DCE-4477-82D3-AAF980A85A37}" type="pres">
      <dgm:prSet presAssocID="{C9DED455-19B5-45BA-AEF1-572CA46E947B}" presName="sibTransNodeCircle" presStyleLbl="alignNode1" presStyleIdx="2" presStyleCnt="6">
        <dgm:presLayoutVars>
          <dgm:chMax val="0"/>
          <dgm:bulletEnabled/>
        </dgm:presLayoutVars>
      </dgm:prSet>
      <dgm:spPr>
        <a:xfrm>
          <a:off x="4605099" y="435133"/>
          <a:ext cx="1305401" cy="1305401"/>
        </a:xfrm>
        <a:prstGeom prst="rect">
          <a:avLst/>
        </a:prstGeom>
      </dgm:spPr>
      <dgm:t>
        <a:bodyPr/>
        <a:lstStyle/>
        <a:p>
          <a:endParaRPr lang="en-US"/>
        </a:p>
      </dgm:t>
    </dgm:pt>
    <dgm:pt modelId="{70685E0F-5EC9-4D84-80D5-F2F78DC3CFFC}" type="pres">
      <dgm:prSet presAssocID="{CE11A269-561D-4BA1-BC45-87F6759FD368}" presName="bottomLine" presStyleLbl="alignNode1" presStyleIdx="3" presStyleCnt="6">
        <dgm:presLayoutVars/>
      </dgm:prSet>
      <dgm:spPr/>
    </dgm:pt>
    <dgm:pt modelId="{E8E0C55E-232A-41CA-87BA-45B86ABED6ED}" type="pres">
      <dgm:prSet presAssocID="{CE11A269-561D-4BA1-BC45-87F6759FD368}" presName="nodeText" presStyleLbl="b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56726A2-0416-41E0-99B4-BCA6885784BC}" type="pres">
      <dgm:prSet presAssocID="{C9DED455-19B5-45BA-AEF1-572CA46E947B}" presName="sibTrans" presStyleCnt="0"/>
      <dgm:spPr/>
    </dgm:pt>
    <dgm:pt modelId="{F4C4AEC7-6D64-4C71-ADC5-0F5CC45360C6}" type="pres">
      <dgm:prSet presAssocID="{C2A3EC29-44BC-4E51-92DE-E27BF9CD4489}" presName="compositeNode" presStyleCnt="0">
        <dgm:presLayoutVars>
          <dgm:bulletEnabled val="1"/>
        </dgm:presLayoutVars>
      </dgm:prSet>
      <dgm:spPr/>
    </dgm:pt>
    <dgm:pt modelId="{3AF3868F-681F-4EF9-8B83-F3B0F354A4C4}" type="pres">
      <dgm:prSet presAssocID="{C2A3EC29-44BC-4E51-92DE-E27BF9CD4489}" presName="bgRect" presStyleLbl="bgAccFollowNode1" presStyleIdx="2" presStyleCnt="3" custLinFactNeighborX="-372" custLinFactNeighborY="-606"/>
      <dgm:spPr>
        <a:xfrm>
          <a:off x="7229475" y="0"/>
          <a:ext cx="3286125" cy="4351338"/>
        </a:xfrm>
        <a:prstGeom prst="rect">
          <a:avLst/>
        </a:prstGeom>
      </dgm:spPr>
      <dgm:t>
        <a:bodyPr/>
        <a:lstStyle/>
        <a:p>
          <a:endParaRPr lang="en-US"/>
        </a:p>
      </dgm:t>
    </dgm:pt>
    <dgm:pt modelId="{9718E67E-2C8C-4093-AB5F-E3BEFAAEA31B}" type="pres">
      <dgm:prSet presAssocID="{10254594-A53F-49FE-B0F2-BC233EE7109F}" presName="sibTransNodeCircle" presStyleLbl="alignNode1" presStyleIdx="4" presStyleCnt="6">
        <dgm:presLayoutVars>
          <dgm:chMax val="0"/>
          <dgm:bulletEnabled/>
        </dgm:presLayoutVars>
      </dgm:prSet>
      <dgm:spPr>
        <a:xfrm>
          <a:off x="8219836" y="435133"/>
          <a:ext cx="1305401" cy="1305401"/>
        </a:xfrm>
        <a:prstGeom prst="rect">
          <a:avLst/>
        </a:prstGeom>
      </dgm:spPr>
      <dgm:t>
        <a:bodyPr/>
        <a:lstStyle/>
        <a:p>
          <a:endParaRPr lang="en-US"/>
        </a:p>
      </dgm:t>
    </dgm:pt>
    <dgm:pt modelId="{13CAC05E-7817-4F00-94BF-9DC0F20DF1D8}" type="pres">
      <dgm:prSet presAssocID="{C2A3EC29-44BC-4E51-92DE-E27BF9CD4489}" presName="bottomLine" presStyleLbl="alignNode1" presStyleIdx="5" presStyleCnt="6">
        <dgm:presLayoutVars/>
      </dgm:prSet>
      <dgm:spPr/>
    </dgm:pt>
    <dgm:pt modelId="{90A7E684-CAA3-435E-B654-85F1BA7D2B87}" type="pres">
      <dgm:prSet presAssocID="{C2A3EC29-44BC-4E51-92DE-E27BF9CD4489}" presName="nodeText" presStyleLbl="b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E9E5A02-0CE8-4569-9B67-05EE24CE2438}" srcId="{BB0ECF89-2783-4E78-A209-A16EF114A1AA}" destId="{CE11A269-561D-4BA1-BC45-87F6759FD368}" srcOrd="1" destOrd="0" parTransId="{4A66CBC3-2E89-46E5-B2EA-1705F05E6FDD}" sibTransId="{C9DED455-19B5-45BA-AEF1-572CA46E947B}"/>
    <dgm:cxn modelId="{D2545B17-F0FC-41C0-8AE6-C63C564398B0}" type="presOf" srcId="{CE11A269-561D-4BA1-BC45-87F6759FD368}" destId="{AE95CEBE-1AD7-41D4-9CEE-5BA77CA8C01E}" srcOrd="0" destOrd="0" presId="urn:microsoft.com/office/officeart/2016/7/layout/LinProcess3"/>
    <dgm:cxn modelId="{13094BE1-4993-450F-9A18-CF0E62019EF7}" type="presOf" srcId="{FFB58190-E438-47AF-86F3-FAEC2813ACF1}" destId="{39A872F9-A5B8-4211-9FCD-79722E167124}" srcOrd="0" destOrd="0" presId="urn:microsoft.com/office/officeart/2016/7/layout/LinProcess3"/>
    <dgm:cxn modelId="{36884E1A-39D3-4491-AFD6-BCBC6392A59E}" type="presOf" srcId="{CE11A269-561D-4BA1-BC45-87F6759FD368}" destId="{E8E0C55E-232A-41CA-87BA-45B86ABED6ED}" srcOrd="1" destOrd="0" presId="urn:microsoft.com/office/officeart/2016/7/layout/LinProcess3"/>
    <dgm:cxn modelId="{C8A4ECC3-0B95-497F-8D57-1124DFD9842C}" type="presOf" srcId="{C2A3EC29-44BC-4E51-92DE-E27BF9CD4489}" destId="{90A7E684-CAA3-435E-B654-85F1BA7D2B87}" srcOrd="1" destOrd="0" presId="urn:microsoft.com/office/officeart/2016/7/layout/LinProcess3"/>
    <dgm:cxn modelId="{025C3756-4F90-42F6-B826-13223FDABED0}" type="presOf" srcId="{547F8894-C324-4B84-95BE-A51E4FE0FA16}" destId="{8157E768-0524-44F1-8F00-7DF53576D2D6}" srcOrd="0" destOrd="0" presId="urn:microsoft.com/office/officeart/2016/7/layout/LinProcess3"/>
    <dgm:cxn modelId="{8FB3CA80-DD34-4F68-B118-EAE12645570F}" srcId="{BB0ECF89-2783-4E78-A209-A16EF114A1AA}" destId="{FFB58190-E438-47AF-86F3-FAEC2813ACF1}" srcOrd="0" destOrd="0" parTransId="{A40BCF22-228C-4E6F-A028-7BBDE5C12E5A}" sibTransId="{547F8894-C324-4B84-95BE-A51E4FE0FA16}"/>
    <dgm:cxn modelId="{469CA3A1-2EC0-458C-B828-8121A2D4750A}" type="presOf" srcId="{BB0ECF89-2783-4E78-A209-A16EF114A1AA}" destId="{ACE795D8-4182-4DF1-B098-DD0AD48044C8}" srcOrd="0" destOrd="0" presId="urn:microsoft.com/office/officeart/2016/7/layout/LinProcess3"/>
    <dgm:cxn modelId="{0C140A6B-1B4A-4553-81FF-5591D9487696}" type="presOf" srcId="{C2A3EC29-44BC-4E51-92DE-E27BF9CD4489}" destId="{3AF3868F-681F-4EF9-8B83-F3B0F354A4C4}" srcOrd="0" destOrd="0" presId="urn:microsoft.com/office/officeart/2016/7/layout/LinProcess3"/>
    <dgm:cxn modelId="{D24113F0-9FAB-4A26-B7AA-17C02606FE1D}" type="presOf" srcId="{FFB58190-E438-47AF-86F3-FAEC2813ACF1}" destId="{3DFCE59B-AEDE-4DE2-8B09-D05F047AB42F}" srcOrd="1" destOrd="0" presId="urn:microsoft.com/office/officeart/2016/7/layout/LinProcess3"/>
    <dgm:cxn modelId="{8A5C10EE-3A87-49FC-9945-C0118988EF8D}" type="presOf" srcId="{C9DED455-19B5-45BA-AEF1-572CA46E947B}" destId="{AFA09309-0DCE-4477-82D3-AAF980A85A37}" srcOrd="0" destOrd="0" presId="urn:microsoft.com/office/officeart/2016/7/layout/LinProcess3"/>
    <dgm:cxn modelId="{2229DB1B-DE4F-469E-8FA0-07BEC5B5F9D6}" type="presOf" srcId="{10254594-A53F-49FE-B0F2-BC233EE7109F}" destId="{9718E67E-2C8C-4093-AB5F-E3BEFAAEA31B}" srcOrd="0" destOrd="0" presId="urn:microsoft.com/office/officeart/2016/7/layout/LinProcess3"/>
    <dgm:cxn modelId="{B49FD08F-C9D7-4FC0-B446-ED9717719A00}" srcId="{BB0ECF89-2783-4E78-A209-A16EF114A1AA}" destId="{C2A3EC29-44BC-4E51-92DE-E27BF9CD4489}" srcOrd="2" destOrd="0" parTransId="{CE6B5045-A42D-4562-9588-2342D0E47934}" sibTransId="{10254594-A53F-49FE-B0F2-BC233EE7109F}"/>
    <dgm:cxn modelId="{76481A27-79A5-48E5-BA29-16004448893C}" type="presParOf" srcId="{ACE795D8-4182-4DF1-B098-DD0AD48044C8}" destId="{01457034-7B47-4E8B-B040-E0565D08290C}" srcOrd="0" destOrd="0" presId="urn:microsoft.com/office/officeart/2016/7/layout/LinProcess3"/>
    <dgm:cxn modelId="{86BEA9C1-5DDA-42C2-937D-A7130110FF74}" type="presParOf" srcId="{01457034-7B47-4E8B-B040-E0565D08290C}" destId="{39A872F9-A5B8-4211-9FCD-79722E167124}" srcOrd="0" destOrd="0" presId="urn:microsoft.com/office/officeart/2016/7/layout/LinProcess3"/>
    <dgm:cxn modelId="{7DC5639C-5BDF-4F6D-A737-811AEFB16C12}" type="presParOf" srcId="{01457034-7B47-4E8B-B040-E0565D08290C}" destId="{8157E768-0524-44F1-8F00-7DF53576D2D6}" srcOrd="1" destOrd="0" presId="urn:microsoft.com/office/officeart/2016/7/layout/LinProcess3"/>
    <dgm:cxn modelId="{9BE7A881-53AA-46A4-B4D9-5952CA3DDD83}" type="presParOf" srcId="{01457034-7B47-4E8B-B040-E0565D08290C}" destId="{676D607A-85D2-4EAF-B264-A9D94B61A4FF}" srcOrd="2" destOrd="0" presId="urn:microsoft.com/office/officeart/2016/7/layout/LinProcess3"/>
    <dgm:cxn modelId="{3CDC6E8B-95DF-4144-9A43-8F1F01D9B5EA}" type="presParOf" srcId="{01457034-7B47-4E8B-B040-E0565D08290C}" destId="{3DFCE59B-AEDE-4DE2-8B09-D05F047AB42F}" srcOrd="3" destOrd="0" presId="urn:microsoft.com/office/officeart/2016/7/layout/LinProcess3"/>
    <dgm:cxn modelId="{050D0D46-967C-45EE-A82A-AD10E04485C1}" type="presParOf" srcId="{ACE795D8-4182-4DF1-B098-DD0AD48044C8}" destId="{AD65492C-54BB-4101-B1E0-86F57716A25E}" srcOrd="1" destOrd="0" presId="urn:microsoft.com/office/officeart/2016/7/layout/LinProcess3"/>
    <dgm:cxn modelId="{C5C3B0C4-18DC-4916-ABAF-6A287C00BAA9}" type="presParOf" srcId="{ACE795D8-4182-4DF1-B098-DD0AD48044C8}" destId="{9A0277E3-55B2-4FAA-BDD3-FFC27311B05B}" srcOrd="2" destOrd="0" presId="urn:microsoft.com/office/officeart/2016/7/layout/LinProcess3"/>
    <dgm:cxn modelId="{FA398688-6697-4B8B-A789-FF729FC50671}" type="presParOf" srcId="{9A0277E3-55B2-4FAA-BDD3-FFC27311B05B}" destId="{AE95CEBE-1AD7-41D4-9CEE-5BA77CA8C01E}" srcOrd="0" destOrd="0" presId="urn:microsoft.com/office/officeart/2016/7/layout/LinProcess3"/>
    <dgm:cxn modelId="{67EE8417-B6AF-43C7-AA8C-3B90AB6AE1FE}" type="presParOf" srcId="{9A0277E3-55B2-4FAA-BDD3-FFC27311B05B}" destId="{AFA09309-0DCE-4477-82D3-AAF980A85A37}" srcOrd="1" destOrd="0" presId="urn:microsoft.com/office/officeart/2016/7/layout/LinProcess3"/>
    <dgm:cxn modelId="{5CE89ECF-B3C2-499B-BBDE-19538F56547F}" type="presParOf" srcId="{9A0277E3-55B2-4FAA-BDD3-FFC27311B05B}" destId="{70685E0F-5EC9-4D84-80D5-F2F78DC3CFFC}" srcOrd="2" destOrd="0" presId="urn:microsoft.com/office/officeart/2016/7/layout/LinProcess3"/>
    <dgm:cxn modelId="{D77D220A-12C7-4499-9660-B4B666A87129}" type="presParOf" srcId="{9A0277E3-55B2-4FAA-BDD3-FFC27311B05B}" destId="{E8E0C55E-232A-41CA-87BA-45B86ABED6ED}" srcOrd="3" destOrd="0" presId="urn:microsoft.com/office/officeart/2016/7/layout/LinProcess3"/>
    <dgm:cxn modelId="{F3EEB326-7683-4D4B-BE0D-D7CC3EE67CB3}" type="presParOf" srcId="{ACE795D8-4182-4DF1-B098-DD0AD48044C8}" destId="{556726A2-0416-41E0-99B4-BCA6885784BC}" srcOrd="3" destOrd="0" presId="urn:microsoft.com/office/officeart/2016/7/layout/LinProcess3"/>
    <dgm:cxn modelId="{1694C3CA-CE7E-4D7A-B769-94D0C473B6D9}" type="presParOf" srcId="{ACE795D8-4182-4DF1-B098-DD0AD48044C8}" destId="{F4C4AEC7-6D64-4C71-ADC5-0F5CC45360C6}" srcOrd="4" destOrd="0" presId="urn:microsoft.com/office/officeart/2016/7/layout/LinProcess3"/>
    <dgm:cxn modelId="{01DA811B-E595-4B26-916D-A5B9420780B1}" type="presParOf" srcId="{F4C4AEC7-6D64-4C71-ADC5-0F5CC45360C6}" destId="{3AF3868F-681F-4EF9-8B83-F3B0F354A4C4}" srcOrd="0" destOrd="0" presId="urn:microsoft.com/office/officeart/2016/7/layout/LinProcess3"/>
    <dgm:cxn modelId="{65C50157-4E89-44E0-ADFE-2CDCD946EC0C}" type="presParOf" srcId="{F4C4AEC7-6D64-4C71-ADC5-0F5CC45360C6}" destId="{9718E67E-2C8C-4093-AB5F-E3BEFAAEA31B}" srcOrd="1" destOrd="0" presId="urn:microsoft.com/office/officeart/2016/7/layout/LinProcess3"/>
    <dgm:cxn modelId="{03312845-43B9-45C8-960A-3A8CADC652DB}" type="presParOf" srcId="{F4C4AEC7-6D64-4C71-ADC5-0F5CC45360C6}" destId="{13CAC05E-7817-4F00-94BF-9DC0F20DF1D8}" srcOrd="2" destOrd="0" presId="urn:microsoft.com/office/officeart/2016/7/layout/LinProcess3"/>
    <dgm:cxn modelId="{D7A81CCE-E542-4242-8542-3C297BE2D6C9}" type="presParOf" srcId="{F4C4AEC7-6D64-4C71-ADC5-0F5CC45360C6}" destId="{90A7E684-CAA3-435E-B654-85F1BA7D2B87}" srcOrd="3" destOrd="0" presId="urn:microsoft.com/office/officeart/2016/7/layout/Lin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192402E-D48E-4A20-9102-455829196172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A49DF98-867D-48FD-8C6A-11619CC54E26}">
      <dgm:prSet custT="1"/>
      <dgm:spPr>
        <a:solidFill>
          <a:schemeClr val="accent2"/>
        </a:solidFill>
        <a:ln>
          <a:noFill/>
        </a:ln>
      </dgm:spPr>
      <dgm:t>
        <a:bodyPr/>
        <a:lstStyle/>
        <a:p>
          <a:r>
            <a:rPr lang="en-ZA" sz="2800" dirty="0" smtClean="0">
              <a:solidFill>
                <a:schemeClr val="tx1"/>
              </a:solidFill>
            </a:rPr>
            <a:t>Test requirements</a:t>
          </a:r>
          <a:endParaRPr lang="en-US" sz="2800" dirty="0">
            <a:solidFill>
              <a:schemeClr val="tx1"/>
            </a:solidFill>
          </a:endParaRPr>
        </a:p>
      </dgm:t>
    </dgm:pt>
    <dgm:pt modelId="{68E16295-5968-427D-8FEC-140904115879}" type="parTrans" cxnId="{1514D9C3-0364-4D35-B599-B493CBB9F80D}">
      <dgm:prSet/>
      <dgm:spPr/>
      <dgm:t>
        <a:bodyPr/>
        <a:lstStyle/>
        <a:p>
          <a:endParaRPr lang="en-US" sz="2800"/>
        </a:p>
      </dgm:t>
    </dgm:pt>
    <dgm:pt modelId="{C8FD5B74-EA17-4780-8EAB-5CC8C9F831ED}" type="sibTrans" cxnId="{1514D9C3-0364-4D35-B599-B493CBB9F80D}">
      <dgm:prSet/>
      <dgm:spPr/>
      <dgm:t>
        <a:bodyPr/>
        <a:lstStyle/>
        <a:p>
          <a:endParaRPr lang="en-US" sz="2800"/>
        </a:p>
      </dgm:t>
    </dgm:pt>
    <dgm:pt modelId="{5395F473-4B00-496B-B453-6451BF799B09}">
      <dgm:prSet custT="1"/>
      <dgm:spPr>
        <a:noFill/>
        <a:ln>
          <a:noFill/>
        </a:ln>
      </dgm:spPr>
      <dgm:t>
        <a:bodyPr/>
        <a:lstStyle/>
        <a:p>
          <a:pPr>
            <a:buClr>
              <a:schemeClr val="accent2"/>
            </a:buClr>
            <a:buFont typeface="Wingdings" panose="05000000000000000000" pitchFamily="2" charset="2"/>
            <a:buChar char="§"/>
          </a:pPr>
          <a:r>
            <a:rPr lang="en-ZA" sz="2800" dirty="0" smtClean="0">
              <a:solidFill>
                <a:schemeClr val="bg1"/>
              </a:solidFill>
            </a:rPr>
            <a:t>Clear off your desk</a:t>
          </a:r>
          <a:endParaRPr lang="en-US" sz="2800" dirty="0">
            <a:solidFill>
              <a:schemeClr val="bg1"/>
            </a:solidFill>
          </a:endParaRPr>
        </a:p>
      </dgm:t>
    </dgm:pt>
    <dgm:pt modelId="{169C7AF9-916F-47C4-A9C3-3ACADEA4D272}" type="sibTrans" cxnId="{5982C12B-3881-4E5F-910B-CA265FD5E102}">
      <dgm:prSet/>
      <dgm:spPr/>
      <dgm:t>
        <a:bodyPr/>
        <a:lstStyle/>
        <a:p>
          <a:endParaRPr lang="en-US" sz="2800"/>
        </a:p>
      </dgm:t>
    </dgm:pt>
    <dgm:pt modelId="{9C1152B7-4D34-4CA0-9DDC-F21FD4AEAD28}" type="parTrans" cxnId="{5982C12B-3881-4E5F-910B-CA265FD5E102}">
      <dgm:prSet/>
      <dgm:spPr/>
      <dgm:t>
        <a:bodyPr/>
        <a:lstStyle/>
        <a:p>
          <a:endParaRPr lang="en-US" sz="2800"/>
        </a:p>
      </dgm:t>
    </dgm:pt>
    <dgm:pt modelId="{ED7BFBCA-85AB-470A-B757-1414C645E6DE}">
      <dgm:prSet custT="1"/>
      <dgm:spPr>
        <a:noFill/>
        <a:ln>
          <a:noFill/>
        </a:ln>
      </dgm:spPr>
      <dgm:t>
        <a:bodyPr/>
        <a:lstStyle/>
        <a:p>
          <a:pPr>
            <a:buClr>
              <a:schemeClr val="accent2"/>
            </a:buClr>
            <a:buFont typeface="Wingdings" panose="05000000000000000000" pitchFamily="2" charset="2"/>
            <a:buChar char="§"/>
          </a:pPr>
          <a:r>
            <a:rPr lang="en-ZA" sz="2800" dirty="0" smtClean="0">
              <a:solidFill>
                <a:schemeClr val="bg1"/>
              </a:solidFill>
            </a:rPr>
            <a:t>No photos, notes, pens, other electronics</a:t>
          </a:r>
          <a:endParaRPr lang="en-US" sz="2800" dirty="0">
            <a:solidFill>
              <a:schemeClr val="bg1"/>
            </a:solidFill>
          </a:endParaRPr>
        </a:p>
      </dgm:t>
    </dgm:pt>
    <dgm:pt modelId="{C0C02030-8E95-4FBF-B65E-3B9A5576FA0F}" type="sibTrans" cxnId="{CADA49E7-D7E4-4B04-9DDF-B5A55F3314AF}">
      <dgm:prSet/>
      <dgm:spPr/>
      <dgm:t>
        <a:bodyPr/>
        <a:lstStyle/>
        <a:p>
          <a:endParaRPr lang="en-US" sz="2800"/>
        </a:p>
      </dgm:t>
    </dgm:pt>
    <dgm:pt modelId="{B49CC6F4-1BCE-47E4-B510-CFFABFF8574B}" type="parTrans" cxnId="{CADA49E7-D7E4-4B04-9DDF-B5A55F3314AF}">
      <dgm:prSet/>
      <dgm:spPr/>
      <dgm:t>
        <a:bodyPr/>
        <a:lstStyle/>
        <a:p>
          <a:endParaRPr lang="en-US" sz="2800"/>
        </a:p>
      </dgm:t>
    </dgm:pt>
    <dgm:pt modelId="{2904A716-59B7-4104-AC29-2F533F57D625}">
      <dgm:prSet custT="1"/>
      <dgm:spPr>
        <a:noFill/>
        <a:ln>
          <a:noFill/>
        </a:ln>
      </dgm:spPr>
      <dgm:t>
        <a:bodyPr/>
        <a:lstStyle/>
        <a:p>
          <a:pPr>
            <a:buClr>
              <a:schemeClr val="accent2"/>
            </a:buClr>
            <a:buFont typeface="Wingdings" panose="05000000000000000000" pitchFamily="2" charset="2"/>
            <a:buChar char="§"/>
          </a:pPr>
          <a:r>
            <a:rPr lang="en-ZA" sz="2800" dirty="0" smtClean="0">
              <a:solidFill>
                <a:schemeClr val="bg1"/>
              </a:solidFill>
            </a:rPr>
            <a:t>1 monitor only</a:t>
          </a:r>
          <a:endParaRPr lang="en-US" sz="2800" dirty="0">
            <a:solidFill>
              <a:schemeClr val="bg1"/>
            </a:solidFill>
          </a:endParaRPr>
        </a:p>
      </dgm:t>
    </dgm:pt>
    <dgm:pt modelId="{14A70495-26CC-4CC9-BF87-1FC52EE50B35}" type="sibTrans" cxnId="{769AC2E0-480D-41AB-BE4C-F01603F65A64}">
      <dgm:prSet/>
      <dgm:spPr/>
      <dgm:t>
        <a:bodyPr/>
        <a:lstStyle/>
        <a:p>
          <a:endParaRPr lang="en-US" sz="2800"/>
        </a:p>
      </dgm:t>
    </dgm:pt>
    <dgm:pt modelId="{9B32CB96-1CE6-4CA6-98D9-C2203F6FCB19}" type="parTrans" cxnId="{769AC2E0-480D-41AB-BE4C-F01603F65A64}">
      <dgm:prSet/>
      <dgm:spPr/>
      <dgm:t>
        <a:bodyPr/>
        <a:lstStyle/>
        <a:p>
          <a:endParaRPr lang="en-US" sz="2800"/>
        </a:p>
      </dgm:t>
    </dgm:pt>
    <dgm:pt modelId="{0B2B1417-705B-4E66-A51B-E48C21163DDC}">
      <dgm:prSet custT="1"/>
      <dgm:spPr>
        <a:noFill/>
        <a:ln>
          <a:noFill/>
        </a:ln>
      </dgm:spPr>
      <dgm:t>
        <a:bodyPr/>
        <a:lstStyle/>
        <a:p>
          <a:pPr>
            <a:buClr>
              <a:schemeClr val="accent2"/>
            </a:buClr>
            <a:buFont typeface="Wingdings" panose="05000000000000000000" pitchFamily="2" charset="2"/>
            <a:buChar char="§"/>
          </a:pPr>
          <a:r>
            <a:rPr lang="en-US" sz="2800" dirty="0" smtClean="0">
              <a:solidFill>
                <a:schemeClr val="bg1"/>
              </a:solidFill>
            </a:rPr>
            <a:t>Scan your room</a:t>
          </a:r>
          <a:endParaRPr lang="en-US" sz="2800" dirty="0">
            <a:solidFill>
              <a:schemeClr val="bg1"/>
            </a:solidFill>
          </a:endParaRPr>
        </a:p>
      </dgm:t>
    </dgm:pt>
    <dgm:pt modelId="{6C09B0E5-33F6-4138-94F9-8F3C8FFD8A9F}" type="parTrans" cxnId="{D71442DF-D51A-4CE0-8C03-5612025E1E47}">
      <dgm:prSet/>
      <dgm:spPr/>
    </dgm:pt>
    <dgm:pt modelId="{9502C6A0-4F61-4D09-A8D7-8336CF94C54B}" type="sibTrans" cxnId="{D71442DF-D51A-4CE0-8C03-5612025E1E47}">
      <dgm:prSet/>
      <dgm:spPr/>
    </dgm:pt>
    <dgm:pt modelId="{A7C151D3-3B5D-46FC-80C9-14CD39637C6A}">
      <dgm:prSet custT="1"/>
      <dgm:spPr>
        <a:noFill/>
        <a:ln>
          <a:noFill/>
        </a:ln>
      </dgm:spPr>
      <dgm:t>
        <a:bodyPr/>
        <a:lstStyle/>
        <a:p>
          <a:pPr>
            <a:buClr>
              <a:schemeClr val="accent2"/>
            </a:buClr>
            <a:buFont typeface="Wingdings" panose="05000000000000000000" pitchFamily="2" charset="2"/>
            <a:buChar char="§"/>
          </a:pPr>
          <a:r>
            <a:rPr lang="en-US" sz="2800" dirty="0" smtClean="0">
              <a:solidFill>
                <a:schemeClr val="bg1"/>
              </a:solidFill>
            </a:rPr>
            <a:t>Close all apps</a:t>
          </a:r>
          <a:endParaRPr lang="en-US" sz="2800" dirty="0">
            <a:solidFill>
              <a:schemeClr val="bg1"/>
            </a:solidFill>
          </a:endParaRPr>
        </a:p>
      </dgm:t>
    </dgm:pt>
    <dgm:pt modelId="{F1453F55-5C38-480C-8CE9-28A11CD57291}" type="parTrans" cxnId="{5A6116F4-956F-4E4B-917D-11274F992AD3}">
      <dgm:prSet/>
      <dgm:spPr/>
    </dgm:pt>
    <dgm:pt modelId="{817CAAB2-DCCB-4990-9788-4A99BAB2E038}" type="sibTrans" cxnId="{5A6116F4-956F-4E4B-917D-11274F992AD3}">
      <dgm:prSet/>
      <dgm:spPr/>
    </dgm:pt>
    <dgm:pt modelId="{4EEDD1CA-805F-4FE8-BD67-1D65CA893C1A}">
      <dgm:prSet custT="1"/>
      <dgm:spPr>
        <a:noFill/>
        <a:ln>
          <a:noFill/>
        </a:ln>
      </dgm:spPr>
      <dgm:t>
        <a:bodyPr/>
        <a:lstStyle/>
        <a:p>
          <a:pPr>
            <a:buClr>
              <a:schemeClr val="accent2"/>
            </a:buClr>
            <a:buFont typeface="Wingdings" panose="05000000000000000000" pitchFamily="2" charset="2"/>
            <a:buChar char="§"/>
          </a:pPr>
          <a:r>
            <a:rPr lang="en-US" sz="2800" dirty="0" smtClean="0">
              <a:solidFill>
                <a:schemeClr val="bg1"/>
              </a:solidFill>
            </a:rPr>
            <a:t>No food or drink</a:t>
          </a:r>
          <a:endParaRPr lang="en-US" sz="2800" dirty="0">
            <a:solidFill>
              <a:schemeClr val="bg1"/>
            </a:solidFill>
          </a:endParaRPr>
        </a:p>
      </dgm:t>
    </dgm:pt>
    <dgm:pt modelId="{592044C2-187A-4BD9-96DE-8085E9CDFA04}" type="parTrans" cxnId="{A4A9FD0B-9F2A-4BF5-97BE-D289B28F1F19}">
      <dgm:prSet/>
      <dgm:spPr/>
    </dgm:pt>
    <dgm:pt modelId="{0CFE3831-02E5-4428-8C31-E5731C06EFE7}" type="sibTrans" cxnId="{A4A9FD0B-9F2A-4BF5-97BE-D289B28F1F19}">
      <dgm:prSet/>
      <dgm:spPr/>
    </dgm:pt>
    <dgm:pt modelId="{95E804C8-BA41-4E13-B0B2-EC4DFB609078}">
      <dgm:prSet custT="1"/>
      <dgm:spPr>
        <a:noFill/>
        <a:ln>
          <a:noFill/>
        </a:ln>
      </dgm:spPr>
      <dgm:t>
        <a:bodyPr/>
        <a:lstStyle/>
        <a:p>
          <a:pPr>
            <a:buClr>
              <a:schemeClr val="accent2"/>
            </a:buClr>
            <a:buFont typeface="Wingdings" panose="05000000000000000000" pitchFamily="2" charset="2"/>
            <a:buChar char="§"/>
          </a:pPr>
          <a:r>
            <a:rPr lang="en-US" sz="2800" dirty="0" smtClean="0">
              <a:solidFill>
                <a:schemeClr val="bg1"/>
              </a:solidFill>
            </a:rPr>
            <a:t>Must have a web camera</a:t>
          </a:r>
          <a:endParaRPr lang="en-US" sz="2800" dirty="0">
            <a:solidFill>
              <a:schemeClr val="bg1"/>
            </a:solidFill>
          </a:endParaRPr>
        </a:p>
      </dgm:t>
    </dgm:pt>
    <dgm:pt modelId="{21E489FA-69F0-4F89-92BA-AB5BEB3184AF}" type="parTrans" cxnId="{91AA5171-FB4D-472C-9BAD-8AE8F9961953}">
      <dgm:prSet/>
      <dgm:spPr/>
    </dgm:pt>
    <dgm:pt modelId="{990F4C12-FB20-451F-8B8D-688916F9506F}" type="sibTrans" cxnId="{91AA5171-FB4D-472C-9BAD-8AE8F9961953}">
      <dgm:prSet/>
      <dgm:spPr/>
    </dgm:pt>
    <dgm:pt modelId="{367FE546-90DD-4EF4-9A75-AFE2D6964ABD}">
      <dgm:prSet custT="1"/>
      <dgm:spPr>
        <a:noFill/>
        <a:ln>
          <a:noFill/>
        </a:ln>
      </dgm:spPr>
      <dgm:t>
        <a:bodyPr/>
        <a:lstStyle/>
        <a:p>
          <a:pPr>
            <a:buClr>
              <a:schemeClr val="accent2"/>
            </a:buClr>
            <a:buFont typeface="Wingdings" panose="05000000000000000000" pitchFamily="2" charset="2"/>
            <a:buChar char="§"/>
          </a:pPr>
          <a:r>
            <a:rPr lang="en-US" sz="2800" dirty="0" smtClean="0">
              <a:solidFill>
                <a:schemeClr val="bg1"/>
              </a:solidFill>
            </a:rPr>
            <a:t>Scan your room, top of the desk and under</a:t>
          </a:r>
          <a:endParaRPr lang="en-US" sz="2800" dirty="0">
            <a:solidFill>
              <a:schemeClr val="bg1"/>
            </a:solidFill>
          </a:endParaRPr>
        </a:p>
      </dgm:t>
    </dgm:pt>
    <dgm:pt modelId="{355D551F-0686-4F23-9AB3-FF982189B660}" type="parTrans" cxnId="{0AAA3319-D3A1-488C-A028-8CF82E3BC545}">
      <dgm:prSet/>
      <dgm:spPr/>
    </dgm:pt>
    <dgm:pt modelId="{7D903A23-3659-4070-914F-CA42393A3D82}" type="sibTrans" cxnId="{0AAA3319-D3A1-488C-A028-8CF82E3BC545}">
      <dgm:prSet/>
      <dgm:spPr/>
    </dgm:pt>
    <dgm:pt modelId="{C68FC5F9-C13A-4682-B09D-8A241BE416CA}">
      <dgm:prSet custT="1"/>
      <dgm:spPr>
        <a:noFill/>
        <a:ln>
          <a:noFill/>
        </a:ln>
      </dgm:spPr>
      <dgm:t>
        <a:bodyPr/>
        <a:lstStyle/>
        <a:p>
          <a:pPr>
            <a:buClr>
              <a:schemeClr val="accent2"/>
            </a:buClr>
            <a:buFont typeface="Wingdings" panose="05000000000000000000" pitchFamily="2" charset="2"/>
            <a:buChar char="§"/>
          </a:pPr>
          <a:r>
            <a:rPr lang="en-US" sz="2800" dirty="0" smtClean="0">
              <a:solidFill>
                <a:schemeClr val="bg1"/>
              </a:solidFill>
            </a:rPr>
            <a:t>This is a live proctored test</a:t>
          </a:r>
          <a:endParaRPr lang="en-US" sz="2800" dirty="0">
            <a:solidFill>
              <a:schemeClr val="bg1"/>
            </a:solidFill>
          </a:endParaRPr>
        </a:p>
      </dgm:t>
    </dgm:pt>
    <dgm:pt modelId="{5AACF972-37AE-4BF0-83A2-6E4BF49EEA09}" type="parTrans" cxnId="{19AF91AA-3975-4B0C-B367-B946CC4BC399}">
      <dgm:prSet/>
      <dgm:spPr/>
    </dgm:pt>
    <dgm:pt modelId="{3DF51230-069C-4E4A-8D98-E0C84BC01FA7}" type="sibTrans" cxnId="{19AF91AA-3975-4B0C-B367-B946CC4BC399}">
      <dgm:prSet/>
      <dgm:spPr/>
    </dgm:pt>
    <dgm:pt modelId="{48838873-4431-4954-9171-1238775AC576}" type="pres">
      <dgm:prSet presAssocID="{B192402E-D48E-4A20-9102-45582919617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DA60600-5F4A-49C6-91D8-2B4F4EF7F0C5}" type="pres">
      <dgm:prSet presAssocID="{7A49DF98-867D-48FD-8C6A-11619CC54E26}" presName="parentLin" presStyleCnt="0"/>
      <dgm:spPr/>
    </dgm:pt>
    <dgm:pt modelId="{47D332B7-C90F-4055-8376-68DED81340C7}" type="pres">
      <dgm:prSet presAssocID="{7A49DF98-867D-48FD-8C6A-11619CC54E26}" presName="parentLeftMargin" presStyleLbl="node1" presStyleIdx="0" presStyleCnt="1"/>
      <dgm:spPr/>
      <dgm:t>
        <a:bodyPr/>
        <a:lstStyle/>
        <a:p>
          <a:endParaRPr lang="en-US"/>
        </a:p>
      </dgm:t>
    </dgm:pt>
    <dgm:pt modelId="{8EFCDC49-2431-44A7-9E88-01190BAF5B19}" type="pres">
      <dgm:prSet presAssocID="{7A49DF98-867D-48FD-8C6A-11619CC54E26}" presName="parentText" presStyleLbl="node1" presStyleIdx="0" presStyleCnt="1" custScaleY="33480" custLinFactNeighborX="57127" custLinFactNeighborY="-78862">
        <dgm:presLayoutVars>
          <dgm:chMax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F95C0667-9363-47DF-A653-E9673BF14A41}" type="pres">
      <dgm:prSet presAssocID="{7A49DF98-867D-48FD-8C6A-11619CC54E26}" presName="negativeSpace" presStyleCnt="0"/>
      <dgm:spPr/>
    </dgm:pt>
    <dgm:pt modelId="{A7174219-EC9E-4267-A04D-B18EE847387A}" type="pres">
      <dgm:prSet presAssocID="{7A49DF98-867D-48FD-8C6A-11619CC54E26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EC855D4-9949-4C99-AE73-64CD4259AB6C}" type="presOf" srcId="{2904A716-59B7-4104-AC29-2F533F57D625}" destId="{A7174219-EC9E-4267-A04D-B18EE847387A}" srcOrd="0" destOrd="2" presId="urn:microsoft.com/office/officeart/2005/8/layout/list1"/>
    <dgm:cxn modelId="{BA3DB2E7-7DFB-4E59-A5E3-527FE01D8888}" type="presOf" srcId="{0B2B1417-705B-4E66-A51B-E48C21163DDC}" destId="{A7174219-EC9E-4267-A04D-B18EE847387A}" srcOrd="0" destOrd="3" presId="urn:microsoft.com/office/officeart/2005/8/layout/list1"/>
    <dgm:cxn modelId="{0AAA3319-D3A1-488C-A028-8CF82E3BC545}" srcId="{7A49DF98-867D-48FD-8C6A-11619CC54E26}" destId="{367FE546-90DD-4EF4-9A75-AFE2D6964ABD}" srcOrd="7" destOrd="0" parTransId="{355D551F-0686-4F23-9AB3-FF982189B660}" sibTransId="{7D903A23-3659-4070-914F-CA42393A3D82}"/>
    <dgm:cxn modelId="{323B659E-DBBB-459D-BAA9-704ADD5267A5}" type="presOf" srcId="{7A49DF98-867D-48FD-8C6A-11619CC54E26}" destId="{8EFCDC49-2431-44A7-9E88-01190BAF5B19}" srcOrd="1" destOrd="0" presId="urn:microsoft.com/office/officeart/2005/8/layout/list1"/>
    <dgm:cxn modelId="{06F110C7-5C9B-4170-B6B9-1E48288C38C4}" type="presOf" srcId="{4EEDD1CA-805F-4FE8-BD67-1D65CA893C1A}" destId="{A7174219-EC9E-4267-A04D-B18EE847387A}" srcOrd="0" destOrd="5" presId="urn:microsoft.com/office/officeart/2005/8/layout/list1"/>
    <dgm:cxn modelId="{952EB939-8CD7-40D9-A896-6B9D845A8294}" type="presOf" srcId="{A7C151D3-3B5D-46FC-80C9-14CD39637C6A}" destId="{A7174219-EC9E-4267-A04D-B18EE847387A}" srcOrd="0" destOrd="4" presId="urn:microsoft.com/office/officeart/2005/8/layout/list1"/>
    <dgm:cxn modelId="{DF88DBE6-53D6-489E-9FE7-EDD2A1456E39}" type="presOf" srcId="{ED7BFBCA-85AB-470A-B757-1414C645E6DE}" destId="{A7174219-EC9E-4267-A04D-B18EE847387A}" srcOrd="0" destOrd="1" presId="urn:microsoft.com/office/officeart/2005/8/layout/list1"/>
    <dgm:cxn modelId="{260CC718-1C19-4A58-B25E-4613464E2BCD}" type="presOf" srcId="{B192402E-D48E-4A20-9102-455829196172}" destId="{48838873-4431-4954-9171-1238775AC576}" srcOrd="0" destOrd="0" presId="urn:microsoft.com/office/officeart/2005/8/layout/list1"/>
    <dgm:cxn modelId="{1514D9C3-0364-4D35-B599-B493CBB9F80D}" srcId="{B192402E-D48E-4A20-9102-455829196172}" destId="{7A49DF98-867D-48FD-8C6A-11619CC54E26}" srcOrd="0" destOrd="0" parTransId="{68E16295-5968-427D-8FEC-140904115879}" sibTransId="{C8FD5B74-EA17-4780-8EAB-5CC8C9F831ED}"/>
    <dgm:cxn modelId="{489A9C20-8A44-43F2-8FBC-425A1916AD4C}" type="presOf" srcId="{367FE546-90DD-4EF4-9A75-AFE2D6964ABD}" destId="{A7174219-EC9E-4267-A04D-B18EE847387A}" srcOrd="0" destOrd="7" presId="urn:microsoft.com/office/officeart/2005/8/layout/list1"/>
    <dgm:cxn modelId="{76499C53-C11E-450B-8E6B-7C8461862022}" type="presOf" srcId="{C68FC5F9-C13A-4682-B09D-8A241BE416CA}" destId="{A7174219-EC9E-4267-A04D-B18EE847387A}" srcOrd="0" destOrd="8" presId="urn:microsoft.com/office/officeart/2005/8/layout/list1"/>
    <dgm:cxn modelId="{769AC2E0-480D-41AB-BE4C-F01603F65A64}" srcId="{7A49DF98-867D-48FD-8C6A-11619CC54E26}" destId="{2904A716-59B7-4104-AC29-2F533F57D625}" srcOrd="2" destOrd="0" parTransId="{9B32CB96-1CE6-4CA6-98D9-C2203F6FCB19}" sibTransId="{14A70495-26CC-4CC9-BF87-1FC52EE50B35}"/>
    <dgm:cxn modelId="{5982C12B-3881-4E5F-910B-CA265FD5E102}" srcId="{7A49DF98-867D-48FD-8C6A-11619CC54E26}" destId="{5395F473-4B00-496B-B453-6451BF799B09}" srcOrd="0" destOrd="0" parTransId="{9C1152B7-4D34-4CA0-9DDC-F21FD4AEAD28}" sibTransId="{169C7AF9-916F-47C4-A9C3-3ACADEA4D272}"/>
    <dgm:cxn modelId="{CADA49E7-D7E4-4B04-9DDF-B5A55F3314AF}" srcId="{7A49DF98-867D-48FD-8C6A-11619CC54E26}" destId="{ED7BFBCA-85AB-470A-B757-1414C645E6DE}" srcOrd="1" destOrd="0" parTransId="{B49CC6F4-1BCE-47E4-B510-CFFABFF8574B}" sibTransId="{C0C02030-8E95-4FBF-B65E-3B9A5576FA0F}"/>
    <dgm:cxn modelId="{91AA5171-FB4D-472C-9BAD-8AE8F9961953}" srcId="{7A49DF98-867D-48FD-8C6A-11619CC54E26}" destId="{95E804C8-BA41-4E13-B0B2-EC4DFB609078}" srcOrd="6" destOrd="0" parTransId="{21E489FA-69F0-4F89-92BA-AB5BEB3184AF}" sibTransId="{990F4C12-FB20-451F-8B8D-688916F9506F}"/>
    <dgm:cxn modelId="{90F473B2-165C-42F0-BB66-183652D2B743}" type="presOf" srcId="{5395F473-4B00-496B-B453-6451BF799B09}" destId="{A7174219-EC9E-4267-A04D-B18EE847387A}" srcOrd="0" destOrd="0" presId="urn:microsoft.com/office/officeart/2005/8/layout/list1"/>
    <dgm:cxn modelId="{A4A9FD0B-9F2A-4BF5-97BE-D289B28F1F19}" srcId="{7A49DF98-867D-48FD-8C6A-11619CC54E26}" destId="{4EEDD1CA-805F-4FE8-BD67-1D65CA893C1A}" srcOrd="5" destOrd="0" parTransId="{592044C2-187A-4BD9-96DE-8085E9CDFA04}" sibTransId="{0CFE3831-02E5-4428-8C31-E5731C06EFE7}"/>
    <dgm:cxn modelId="{BD05FAAF-E385-42F7-8C8C-56A74D72578D}" type="presOf" srcId="{95E804C8-BA41-4E13-B0B2-EC4DFB609078}" destId="{A7174219-EC9E-4267-A04D-B18EE847387A}" srcOrd="0" destOrd="6" presId="urn:microsoft.com/office/officeart/2005/8/layout/list1"/>
    <dgm:cxn modelId="{19AF91AA-3975-4B0C-B367-B946CC4BC399}" srcId="{7A49DF98-867D-48FD-8C6A-11619CC54E26}" destId="{C68FC5F9-C13A-4682-B09D-8A241BE416CA}" srcOrd="8" destOrd="0" parTransId="{5AACF972-37AE-4BF0-83A2-6E4BF49EEA09}" sibTransId="{3DF51230-069C-4E4A-8D98-E0C84BC01FA7}"/>
    <dgm:cxn modelId="{5A6116F4-956F-4E4B-917D-11274F992AD3}" srcId="{7A49DF98-867D-48FD-8C6A-11619CC54E26}" destId="{A7C151D3-3B5D-46FC-80C9-14CD39637C6A}" srcOrd="4" destOrd="0" parTransId="{F1453F55-5C38-480C-8CE9-28A11CD57291}" sibTransId="{817CAAB2-DCCB-4990-9788-4A99BAB2E038}"/>
    <dgm:cxn modelId="{50E4AAED-ECDC-4575-BA45-A3C06AC70654}" type="presOf" srcId="{7A49DF98-867D-48FD-8C6A-11619CC54E26}" destId="{47D332B7-C90F-4055-8376-68DED81340C7}" srcOrd="0" destOrd="0" presId="urn:microsoft.com/office/officeart/2005/8/layout/list1"/>
    <dgm:cxn modelId="{D71442DF-D51A-4CE0-8C03-5612025E1E47}" srcId="{7A49DF98-867D-48FD-8C6A-11619CC54E26}" destId="{0B2B1417-705B-4E66-A51B-E48C21163DDC}" srcOrd="3" destOrd="0" parTransId="{6C09B0E5-33F6-4138-94F9-8F3C8FFD8A9F}" sibTransId="{9502C6A0-4F61-4D09-A8D7-8336CF94C54B}"/>
    <dgm:cxn modelId="{D78A3A74-3735-46A5-AE53-D5DBFCE60B3C}" type="presParOf" srcId="{48838873-4431-4954-9171-1238775AC576}" destId="{ADA60600-5F4A-49C6-91D8-2B4F4EF7F0C5}" srcOrd="0" destOrd="0" presId="urn:microsoft.com/office/officeart/2005/8/layout/list1"/>
    <dgm:cxn modelId="{0BA1AE4E-38D2-4A37-B0B8-E3322BED4927}" type="presParOf" srcId="{ADA60600-5F4A-49C6-91D8-2B4F4EF7F0C5}" destId="{47D332B7-C90F-4055-8376-68DED81340C7}" srcOrd="0" destOrd="0" presId="urn:microsoft.com/office/officeart/2005/8/layout/list1"/>
    <dgm:cxn modelId="{D5C3BD72-4785-4C45-A8D6-1E2106C5A127}" type="presParOf" srcId="{ADA60600-5F4A-49C6-91D8-2B4F4EF7F0C5}" destId="{8EFCDC49-2431-44A7-9E88-01190BAF5B19}" srcOrd="1" destOrd="0" presId="urn:microsoft.com/office/officeart/2005/8/layout/list1"/>
    <dgm:cxn modelId="{0EF623F6-C99C-4198-8F44-98A4197C3E57}" type="presParOf" srcId="{48838873-4431-4954-9171-1238775AC576}" destId="{F95C0667-9363-47DF-A653-E9673BF14A41}" srcOrd="1" destOrd="0" presId="urn:microsoft.com/office/officeart/2005/8/layout/list1"/>
    <dgm:cxn modelId="{FC6441F3-3646-434B-8813-D41E2442279A}" type="presParOf" srcId="{48838873-4431-4954-9171-1238775AC576}" destId="{A7174219-EC9E-4267-A04D-B18EE847387A}" srcOrd="2" destOrd="0" presId="urn:microsoft.com/office/officeart/2005/8/layout/list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192402E-D48E-4A20-9102-455829196172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A49DF98-867D-48FD-8C6A-11619CC54E26}">
      <dgm:prSet custT="1"/>
      <dgm:spPr>
        <a:solidFill>
          <a:schemeClr val="accent2"/>
        </a:solidFill>
        <a:ln>
          <a:noFill/>
        </a:ln>
      </dgm:spPr>
      <dgm:t>
        <a:bodyPr/>
        <a:lstStyle/>
        <a:p>
          <a:r>
            <a:rPr lang="en-ZA" sz="2800" dirty="0" smtClean="0">
              <a:solidFill>
                <a:schemeClr val="tx1"/>
              </a:solidFill>
            </a:rPr>
            <a:t>Final considerations</a:t>
          </a:r>
          <a:endParaRPr lang="en-US" sz="2800" dirty="0">
            <a:solidFill>
              <a:schemeClr val="tx1"/>
            </a:solidFill>
          </a:endParaRPr>
        </a:p>
      </dgm:t>
    </dgm:pt>
    <dgm:pt modelId="{68E16295-5968-427D-8FEC-140904115879}" type="parTrans" cxnId="{1514D9C3-0364-4D35-B599-B493CBB9F80D}">
      <dgm:prSet/>
      <dgm:spPr/>
      <dgm:t>
        <a:bodyPr/>
        <a:lstStyle/>
        <a:p>
          <a:endParaRPr lang="en-US" sz="2800"/>
        </a:p>
      </dgm:t>
    </dgm:pt>
    <dgm:pt modelId="{C8FD5B74-EA17-4780-8EAB-5CC8C9F831ED}" type="sibTrans" cxnId="{1514D9C3-0364-4D35-B599-B493CBB9F80D}">
      <dgm:prSet/>
      <dgm:spPr/>
      <dgm:t>
        <a:bodyPr/>
        <a:lstStyle/>
        <a:p>
          <a:endParaRPr lang="en-US" sz="2800"/>
        </a:p>
      </dgm:t>
    </dgm:pt>
    <dgm:pt modelId="{5395F473-4B00-496B-B453-6451BF799B09}">
      <dgm:prSet custT="1"/>
      <dgm:spPr>
        <a:noFill/>
        <a:ln>
          <a:noFill/>
        </a:ln>
      </dgm:spPr>
      <dgm:t>
        <a:bodyPr/>
        <a:lstStyle/>
        <a:p>
          <a:pPr>
            <a:buClr>
              <a:schemeClr val="accent2"/>
            </a:buClr>
            <a:buFont typeface="Wingdings" panose="05000000000000000000" pitchFamily="2" charset="2"/>
            <a:buChar char="§"/>
          </a:pPr>
          <a:r>
            <a:rPr lang="en-ZA" sz="2800" dirty="0" smtClean="0">
              <a:solidFill>
                <a:schemeClr val="bg1"/>
              </a:solidFill>
            </a:rPr>
            <a:t>Getting your certification can be incredibly rewarding</a:t>
          </a:r>
          <a:endParaRPr lang="en-US" sz="2800" dirty="0">
            <a:solidFill>
              <a:schemeClr val="bg1"/>
            </a:solidFill>
          </a:endParaRPr>
        </a:p>
      </dgm:t>
    </dgm:pt>
    <dgm:pt modelId="{169C7AF9-916F-47C4-A9C3-3ACADEA4D272}" type="sibTrans" cxnId="{5982C12B-3881-4E5F-910B-CA265FD5E102}">
      <dgm:prSet/>
      <dgm:spPr/>
      <dgm:t>
        <a:bodyPr/>
        <a:lstStyle/>
        <a:p>
          <a:endParaRPr lang="en-US" sz="2800"/>
        </a:p>
      </dgm:t>
    </dgm:pt>
    <dgm:pt modelId="{9C1152B7-4D34-4CA0-9DDC-F21FD4AEAD28}" type="parTrans" cxnId="{5982C12B-3881-4E5F-910B-CA265FD5E102}">
      <dgm:prSet/>
      <dgm:spPr/>
      <dgm:t>
        <a:bodyPr/>
        <a:lstStyle/>
        <a:p>
          <a:endParaRPr lang="en-US" sz="2800"/>
        </a:p>
      </dgm:t>
    </dgm:pt>
    <dgm:pt modelId="{E1EEFEF0-CD7F-4F89-B8EC-EA340337F5AD}">
      <dgm:prSet custT="1"/>
      <dgm:spPr>
        <a:noFill/>
        <a:ln>
          <a:noFill/>
        </a:ln>
      </dgm:spPr>
      <dgm:t>
        <a:bodyPr/>
        <a:lstStyle/>
        <a:p>
          <a:pPr>
            <a:buClr>
              <a:schemeClr val="accent2"/>
            </a:buClr>
            <a:buFont typeface="Wingdings" panose="05000000000000000000" pitchFamily="2" charset="2"/>
            <a:buChar char="§"/>
          </a:pPr>
          <a:r>
            <a:rPr lang="en-US" sz="2800" dirty="0" smtClean="0">
              <a:solidFill>
                <a:schemeClr val="bg1"/>
              </a:solidFill>
            </a:rPr>
            <a:t>Great way to show people and employers your ability and credibility</a:t>
          </a:r>
          <a:endParaRPr lang="en-US" sz="2800" dirty="0">
            <a:solidFill>
              <a:schemeClr val="bg1"/>
            </a:solidFill>
          </a:endParaRPr>
        </a:p>
      </dgm:t>
    </dgm:pt>
    <dgm:pt modelId="{5F81221C-99EE-4F8F-9F96-464F317F87A4}" type="parTrans" cxnId="{18B1ED67-5B19-447A-9C24-30FA540C6315}">
      <dgm:prSet/>
      <dgm:spPr/>
    </dgm:pt>
    <dgm:pt modelId="{B8DD520B-870D-4A03-A4C9-738A084DDA73}" type="sibTrans" cxnId="{18B1ED67-5B19-447A-9C24-30FA540C6315}">
      <dgm:prSet/>
      <dgm:spPr/>
    </dgm:pt>
    <dgm:pt modelId="{4A082883-D1F9-4FEC-A21A-F90DE531E396}">
      <dgm:prSet custT="1"/>
      <dgm:spPr>
        <a:noFill/>
        <a:ln>
          <a:noFill/>
        </a:ln>
      </dgm:spPr>
      <dgm:t>
        <a:bodyPr/>
        <a:lstStyle/>
        <a:p>
          <a:pPr>
            <a:buClr>
              <a:schemeClr val="accent2"/>
            </a:buClr>
            <a:buFont typeface="Wingdings" panose="05000000000000000000" pitchFamily="2" charset="2"/>
            <a:buChar char="§"/>
          </a:pPr>
          <a:r>
            <a:rPr lang="en-US" sz="2800" dirty="0" smtClean="0">
              <a:solidFill>
                <a:schemeClr val="bg1"/>
              </a:solidFill>
            </a:rPr>
            <a:t>Evaluate why you want a certification</a:t>
          </a:r>
          <a:endParaRPr lang="en-US" sz="2800" dirty="0">
            <a:solidFill>
              <a:schemeClr val="bg1"/>
            </a:solidFill>
          </a:endParaRPr>
        </a:p>
      </dgm:t>
    </dgm:pt>
    <dgm:pt modelId="{AE3F2FDB-0EE4-4A43-8172-B01122071C9E}" type="parTrans" cxnId="{4F475656-4188-4F80-82D9-6F22D3B56669}">
      <dgm:prSet/>
      <dgm:spPr/>
    </dgm:pt>
    <dgm:pt modelId="{53E76B23-31E9-4EC7-A1AE-09C817AF32B0}" type="sibTrans" cxnId="{4F475656-4188-4F80-82D9-6F22D3B56669}">
      <dgm:prSet/>
      <dgm:spPr/>
    </dgm:pt>
    <dgm:pt modelId="{57904908-E504-42D5-8E2B-8BD8CCCC110F}">
      <dgm:prSet custT="1"/>
      <dgm:spPr>
        <a:noFill/>
        <a:ln>
          <a:noFill/>
        </a:ln>
      </dgm:spPr>
      <dgm:t>
        <a:bodyPr/>
        <a:lstStyle/>
        <a:p>
          <a:pPr>
            <a:buClr>
              <a:schemeClr val="accent2"/>
            </a:buClr>
            <a:buFont typeface="Wingdings" panose="05000000000000000000" pitchFamily="2" charset="2"/>
            <a:buChar char="§"/>
          </a:pPr>
          <a:r>
            <a:rPr lang="en-US" sz="2800" dirty="0" smtClean="0">
              <a:solidFill>
                <a:schemeClr val="bg1"/>
              </a:solidFill>
            </a:rPr>
            <a:t>Determine which certification suits your needs</a:t>
          </a:r>
          <a:endParaRPr lang="en-US" sz="2800" dirty="0">
            <a:solidFill>
              <a:schemeClr val="bg1"/>
            </a:solidFill>
          </a:endParaRPr>
        </a:p>
      </dgm:t>
    </dgm:pt>
    <dgm:pt modelId="{C4AB7FCB-1CD3-4294-9AA7-CB18DF139359}" type="parTrans" cxnId="{28FCEDC7-7A91-44B2-A1B5-F163D1EB16A9}">
      <dgm:prSet/>
      <dgm:spPr/>
    </dgm:pt>
    <dgm:pt modelId="{9E96C4EF-515C-44C4-9F2D-CE2034F4BADD}" type="sibTrans" cxnId="{28FCEDC7-7A91-44B2-A1B5-F163D1EB16A9}">
      <dgm:prSet/>
      <dgm:spPr/>
    </dgm:pt>
    <dgm:pt modelId="{0F83457F-00E8-4101-8A6E-6F98854E9DBE}">
      <dgm:prSet custT="1"/>
      <dgm:spPr>
        <a:noFill/>
        <a:ln>
          <a:noFill/>
        </a:ln>
      </dgm:spPr>
      <dgm:t>
        <a:bodyPr/>
        <a:lstStyle/>
        <a:p>
          <a:pPr>
            <a:buClr>
              <a:schemeClr val="accent2"/>
            </a:buClr>
            <a:buFont typeface="Wingdings" panose="05000000000000000000" pitchFamily="2" charset="2"/>
            <a:buChar char="§"/>
          </a:pPr>
          <a:r>
            <a:rPr lang="en-US" sz="2800" dirty="0" smtClean="0">
              <a:solidFill>
                <a:schemeClr val="bg1"/>
              </a:solidFill>
            </a:rPr>
            <a:t>Consider which certification will be recognized by current or potential jobs and/or clients</a:t>
          </a:r>
          <a:endParaRPr lang="en-US" sz="2800" dirty="0">
            <a:solidFill>
              <a:schemeClr val="bg1"/>
            </a:solidFill>
          </a:endParaRPr>
        </a:p>
      </dgm:t>
    </dgm:pt>
    <dgm:pt modelId="{B8FBF82E-84D0-4767-9195-842EE01889B2}" type="parTrans" cxnId="{3E250408-1E59-4D1C-83AD-10A2CA80C525}">
      <dgm:prSet/>
      <dgm:spPr/>
    </dgm:pt>
    <dgm:pt modelId="{62407971-0907-4393-9A02-83F3C2609D0D}" type="sibTrans" cxnId="{3E250408-1E59-4D1C-83AD-10A2CA80C525}">
      <dgm:prSet/>
      <dgm:spPr/>
    </dgm:pt>
    <dgm:pt modelId="{48838873-4431-4954-9171-1238775AC576}" type="pres">
      <dgm:prSet presAssocID="{B192402E-D48E-4A20-9102-45582919617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DA60600-5F4A-49C6-91D8-2B4F4EF7F0C5}" type="pres">
      <dgm:prSet presAssocID="{7A49DF98-867D-48FD-8C6A-11619CC54E26}" presName="parentLin" presStyleCnt="0"/>
      <dgm:spPr/>
    </dgm:pt>
    <dgm:pt modelId="{47D332B7-C90F-4055-8376-68DED81340C7}" type="pres">
      <dgm:prSet presAssocID="{7A49DF98-867D-48FD-8C6A-11619CC54E26}" presName="parentLeftMargin" presStyleLbl="node1" presStyleIdx="0" presStyleCnt="1"/>
      <dgm:spPr/>
      <dgm:t>
        <a:bodyPr/>
        <a:lstStyle/>
        <a:p>
          <a:endParaRPr lang="en-US"/>
        </a:p>
      </dgm:t>
    </dgm:pt>
    <dgm:pt modelId="{8EFCDC49-2431-44A7-9E88-01190BAF5B19}" type="pres">
      <dgm:prSet presAssocID="{7A49DF98-867D-48FD-8C6A-11619CC54E26}" presName="parentText" presStyleLbl="node1" presStyleIdx="0" presStyleCnt="1" custScaleY="33480" custLinFactNeighborX="57127" custLinFactNeighborY="-78862">
        <dgm:presLayoutVars>
          <dgm:chMax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en-US"/>
        </a:p>
      </dgm:t>
    </dgm:pt>
    <dgm:pt modelId="{F95C0667-9363-47DF-A653-E9673BF14A41}" type="pres">
      <dgm:prSet presAssocID="{7A49DF98-867D-48FD-8C6A-11619CC54E26}" presName="negativeSpace" presStyleCnt="0"/>
      <dgm:spPr/>
    </dgm:pt>
    <dgm:pt modelId="{A7174219-EC9E-4267-A04D-B18EE847387A}" type="pres">
      <dgm:prSet presAssocID="{7A49DF98-867D-48FD-8C6A-11619CC54E26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8FCEDC7-7A91-44B2-A1B5-F163D1EB16A9}" srcId="{7A49DF98-867D-48FD-8C6A-11619CC54E26}" destId="{57904908-E504-42D5-8E2B-8BD8CCCC110F}" srcOrd="3" destOrd="0" parTransId="{C4AB7FCB-1CD3-4294-9AA7-CB18DF139359}" sibTransId="{9E96C4EF-515C-44C4-9F2D-CE2034F4BADD}"/>
    <dgm:cxn modelId="{3E250408-1E59-4D1C-83AD-10A2CA80C525}" srcId="{7A49DF98-867D-48FD-8C6A-11619CC54E26}" destId="{0F83457F-00E8-4101-8A6E-6F98854E9DBE}" srcOrd="4" destOrd="0" parTransId="{B8FBF82E-84D0-4767-9195-842EE01889B2}" sibTransId="{62407971-0907-4393-9A02-83F3C2609D0D}"/>
    <dgm:cxn modelId="{1514D9C3-0364-4D35-B599-B493CBB9F80D}" srcId="{B192402E-D48E-4A20-9102-455829196172}" destId="{7A49DF98-867D-48FD-8C6A-11619CC54E26}" srcOrd="0" destOrd="0" parTransId="{68E16295-5968-427D-8FEC-140904115879}" sibTransId="{C8FD5B74-EA17-4780-8EAB-5CC8C9F831ED}"/>
    <dgm:cxn modelId="{90F473B2-165C-42F0-BB66-183652D2B743}" type="presOf" srcId="{5395F473-4B00-496B-B453-6451BF799B09}" destId="{A7174219-EC9E-4267-A04D-B18EE847387A}" srcOrd="0" destOrd="0" presId="urn:microsoft.com/office/officeart/2005/8/layout/list1"/>
    <dgm:cxn modelId="{260CC718-1C19-4A58-B25E-4613464E2BCD}" type="presOf" srcId="{B192402E-D48E-4A20-9102-455829196172}" destId="{48838873-4431-4954-9171-1238775AC576}" srcOrd="0" destOrd="0" presId="urn:microsoft.com/office/officeart/2005/8/layout/list1"/>
    <dgm:cxn modelId="{5982C12B-3881-4E5F-910B-CA265FD5E102}" srcId="{7A49DF98-867D-48FD-8C6A-11619CC54E26}" destId="{5395F473-4B00-496B-B453-6451BF799B09}" srcOrd="0" destOrd="0" parTransId="{9C1152B7-4D34-4CA0-9DDC-F21FD4AEAD28}" sibTransId="{169C7AF9-916F-47C4-A9C3-3ACADEA4D272}"/>
    <dgm:cxn modelId="{83D1DD46-61A7-483E-9744-2EB1F7358826}" type="presOf" srcId="{57904908-E504-42D5-8E2B-8BD8CCCC110F}" destId="{A7174219-EC9E-4267-A04D-B18EE847387A}" srcOrd="0" destOrd="3" presId="urn:microsoft.com/office/officeart/2005/8/layout/list1"/>
    <dgm:cxn modelId="{4F475656-4188-4F80-82D9-6F22D3B56669}" srcId="{7A49DF98-867D-48FD-8C6A-11619CC54E26}" destId="{4A082883-D1F9-4FEC-A21A-F90DE531E396}" srcOrd="2" destOrd="0" parTransId="{AE3F2FDB-0EE4-4A43-8172-B01122071C9E}" sibTransId="{53E76B23-31E9-4EC7-A1AE-09C817AF32B0}"/>
    <dgm:cxn modelId="{50E4AAED-ECDC-4575-BA45-A3C06AC70654}" type="presOf" srcId="{7A49DF98-867D-48FD-8C6A-11619CC54E26}" destId="{47D332B7-C90F-4055-8376-68DED81340C7}" srcOrd="0" destOrd="0" presId="urn:microsoft.com/office/officeart/2005/8/layout/list1"/>
    <dgm:cxn modelId="{97CB2828-EFBF-4439-8DD9-194D0EDD7D30}" type="presOf" srcId="{4A082883-D1F9-4FEC-A21A-F90DE531E396}" destId="{A7174219-EC9E-4267-A04D-B18EE847387A}" srcOrd="0" destOrd="2" presId="urn:microsoft.com/office/officeart/2005/8/layout/list1"/>
    <dgm:cxn modelId="{323B659E-DBBB-459D-BAA9-704ADD5267A5}" type="presOf" srcId="{7A49DF98-867D-48FD-8C6A-11619CC54E26}" destId="{8EFCDC49-2431-44A7-9E88-01190BAF5B19}" srcOrd="1" destOrd="0" presId="urn:microsoft.com/office/officeart/2005/8/layout/list1"/>
    <dgm:cxn modelId="{406B4963-6AD9-4601-A3F6-261DCC197665}" type="presOf" srcId="{E1EEFEF0-CD7F-4F89-B8EC-EA340337F5AD}" destId="{A7174219-EC9E-4267-A04D-B18EE847387A}" srcOrd="0" destOrd="1" presId="urn:microsoft.com/office/officeart/2005/8/layout/list1"/>
    <dgm:cxn modelId="{18B1ED67-5B19-447A-9C24-30FA540C6315}" srcId="{7A49DF98-867D-48FD-8C6A-11619CC54E26}" destId="{E1EEFEF0-CD7F-4F89-B8EC-EA340337F5AD}" srcOrd="1" destOrd="0" parTransId="{5F81221C-99EE-4F8F-9F96-464F317F87A4}" sibTransId="{B8DD520B-870D-4A03-A4C9-738A084DDA73}"/>
    <dgm:cxn modelId="{7C704551-A55D-4E00-BF5F-DFB99F4784E1}" type="presOf" srcId="{0F83457F-00E8-4101-8A6E-6F98854E9DBE}" destId="{A7174219-EC9E-4267-A04D-B18EE847387A}" srcOrd="0" destOrd="4" presId="urn:microsoft.com/office/officeart/2005/8/layout/list1"/>
    <dgm:cxn modelId="{D78A3A74-3735-46A5-AE53-D5DBFCE60B3C}" type="presParOf" srcId="{48838873-4431-4954-9171-1238775AC576}" destId="{ADA60600-5F4A-49C6-91D8-2B4F4EF7F0C5}" srcOrd="0" destOrd="0" presId="urn:microsoft.com/office/officeart/2005/8/layout/list1"/>
    <dgm:cxn modelId="{0BA1AE4E-38D2-4A37-B0B8-E3322BED4927}" type="presParOf" srcId="{ADA60600-5F4A-49C6-91D8-2B4F4EF7F0C5}" destId="{47D332B7-C90F-4055-8376-68DED81340C7}" srcOrd="0" destOrd="0" presId="urn:microsoft.com/office/officeart/2005/8/layout/list1"/>
    <dgm:cxn modelId="{D5C3BD72-4785-4C45-A8D6-1E2106C5A127}" type="presParOf" srcId="{ADA60600-5F4A-49C6-91D8-2B4F4EF7F0C5}" destId="{8EFCDC49-2431-44A7-9E88-01190BAF5B19}" srcOrd="1" destOrd="0" presId="urn:microsoft.com/office/officeart/2005/8/layout/list1"/>
    <dgm:cxn modelId="{0EF623F6-C99C-4198-8F44-98A4197C3E57}" type="presParOf" srcId="{48838873-4431-4954-9171-1238775AC576}" destId="{F95C0667-9363-47DF-A653-E9673BF14A41}" srcOrd="1" destOrd="0" presId="urn:microsoft.com/office/officeart/2005/8/layout/list1"/>
    <dgm:cxn modelId="{FC6441F3-3646-434B-8813-D41E2442279A}" type="presParOf" srcId="{48838873-4431-4954-9171-1238775AC576}" destId="{A7174219-EC9E-4267-A04D-B18EE847387A}" srcOrd="2" destOrd="0" presId="urn:microsoft.com/office/officeart/2005/8/layout/list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A872F9-A5B8-4211-9FCD-79722E167124}">
      <dsp:nvSpPr>
        <dsp:cNvPr id="0" name=""/>
        <dsp:cNvSpPr/>
      </dsp:nvSpPr>
      <dsp:spPr>
        <a:xfrm>
          <a:off x="0" y="0"/>
          <a:ext cx="3286125" cy="4351338"/>
        </a:xfrm>
        <a:prstGeom prst="rect">
          <a:avLst/>
        </a:prstGeom>
        <a:gradFill rotWithShape="0">
          <a:gsLst>
            <a:gs pos="1000">
              <a:schemeClr val="tx1">
                <a:lumMod val="85000"/>
                <a:lumOff val="15000"/>
              </a:schemeClr>
            </a:gs>
            <a:gs pos="100000">
              <a:schemeClr val="accent2">
                <a:lumMod val="50000"/>
              </a:schemeClr>
            </a:gs>
          </a:gsLst>
          <a:lin ang="12600000" scaled="0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199" tIns="330200" rIns="256199" bIns="330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chemeClr val="bg1"/>
              </a:solidFill>
            </a:rPr>
            <a:t>Communication </a:t>
          </a:r>
          <a:r>
            <a:rPr lang="en-US" sz="1600" kern="1200" dirty="0">
              <a:solidFill>
                <a:schemeClr val="bg1"/>
              </a:solidFill>
            </a:rPr>
            <a:t/>
          </a:r>
          <a:br>
            <a:rPr lang="en-US" sz="1600" kern="1200" dirty="0">
              <a:solidFill>
                <a:schemeClr val="bg1"/>
              </a:solidFill>
            </a:rPr>
          </a:br>
          <a:r>
            <a:rPr lang="en-US" sz="1600" kern="1200" dirty="0" smtClean="0">
              <a:solidFill>
                <a:schemeClr val="bg1"/>
              </a:solidFill>
            </a:rPr>
            <a:t>Critical! The site should be easy to get a hold of, freely answer questions </a:t>
          </a:r>
          <a:r>
            <a:rPr lang="en-US" sz="1600" u="sng" kern="1200" dirty="0" smtClean="0">
              <a:solidFill>
                <a:schemeClr val="bg1"/>
              </a:solidFill>
            </a:rPr>
            <a:t>before</a:t>
          </a:r>
          <a:r>
            <a:rPr lang="en-US" sz="1600" u="none" kern="1200" dirty="0" smtClean="0">
              <a:solidFill>
                <a:schemeClr val="bg1"/>
              </a:solidFill>
            </a:rPr>
            <a:t> you buy, during, after. Excellent customer service, fast response.</a:t>
          </a:r>
          <a:endParaRPr lang="en-US" sz="1600" u="none" kern="1200" noProof="1">
            <a:solidFill>
              <a:schemeClr val="bg1"/>
            </a:solidFill>
          </a:endParaRPr>
        </a:p>
      </dsp:txBody>
      <dsp:txXfrm>
        <a:off x="0" y="1653508"/>
        <a:ext cx="3286125" cy="2610802"/>
      </dsp:txXfrm>
    </dsp:sp>
    <dsp:sp modelId="{8157E768-0524-44F1-8F00-7DF53576D2D6}">
      <dsp:nvSpPr>
        <dsp:cNvPr id="0" name=""/>
        <dsp:cNvSpPr/>
      </dsp:nvSpPr>
      <dsp:spPr>
        <a:xfrm>
          <a:off x="990361" y="435133"/>
          <a:ext cx="1305401" cy="1305401"/>
        </a:xfrm>
        <a:prstGeom prst="rect">
          <a:avLst/>
        </a:prstGeom>
        <a:gradFill rotWithShape="0">
          <a:gsLst>
            <a:gs pos="0">
              <a:srgbClr val="000000">
                <a:lumMod val="75000"/>
                <a:lumOff val="25000"/>
              </a:srgbClr>
            </a:gs>
            <a:gs pos="15929">
              <a:srgbClr val="000000">
                <a:lumMod val="85000"/>
                <a:lumOff val="15000"/>
              </a:srgbClr>
            </a:gs>
            <a:gs pos="97000">
              <a:srgbClr val="000000">
                <a:lumMod val="85000"/>
                <a:lumOff val="15000"/>
              </a:srgbClr>
            </a:gs>
            <a:gs pos="100000">
              <a:srgbClr val="17B2D1">
                <a:lumMod val="75000"/>
              </a:srgbClr>
            </a:gs>
          </a:gsLst>
          <a:lin ang="10800000" scaled="0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774" tIns="12700" rIns="101774" bIns="1270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800" kern="1200" dirty="0"/>
        </a:p>
      </dsp:txBody>
      <dsp:txXfrm>
        <a:off x="990361" y="435133"/>
        <a:ext cx="1305401" cy="1305401"/>
      </dsp:txXfrm>
    </dsp:sp>
    <dsp:sp modelId="{676D607A-85D2-4EAF-B264-A9D94B61A4FF}">
      <dsp:nvSpPr>
        <dsp:cNvPr id="0" name=""/>
        <dsp:cNvSpPr/>
      </dsp:nvSpPr>
      <dsp:spPr>
        <a:xfrm>
          <a:off x="0" y="4351266"/>
          <a:ext cx="3286125" cy="72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95CEBE-1AD7-41D4-9CEE-5BA77CA8C01E}">
      <dsp:nvSpPr>
        <dsp:cNvPr id="0" name=""/>
        <dsp:cNvSpPr/>
      </dsp:nvSpPr>
      <dsp:spPr>
        <a:xfrm>
          <a:off x="3614737" y="0"/>
          <a:ext cx="3286125" cy="4351338"/>
        </a:xfrm>
        <a:prstGeom prst="rect">
          <a:avLst/>
        </a:prstGeom>
        <a:gradFill rotWithShape="0">
          <a:gsLst>
            <a:gs pos="1000">
              <a:srgbClr val="000000">
                <a:lumMod val="85000"/>
                <a:lumOff val="15000"/>
              </a:srgbClr>
            </a:gs>
            <a:gs pos="100000">
              <a:srgbClr val="17B2D1">
                <a:lumMod val="50000"/>
              </a:srgbClr>
            </a:gs>
          </a:gsLst>
          <a:lin ang="12600000" scaled="0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199" tIns="330200" rIns="256199" bIns="33020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 smtClean="0">
              <a:solidFill>
                <a:srgbClr val="FFFFFF"/>
              </a:solidFill>
              <a:latin typeface="Calibri"/>
              <a:ea typeface="+mn-ea"/>
              <a:cs typeface="+mn-cs"/>
            </a:rPr>
            <a:t>Up to date </a:t>
          </a:r>
          <a:r>
            <a:rPr lang="en-US" sz="1600" kern="1200" dirty="0">
              <a:solidFill>
                <a:srgbClr val="FFFFFF"/>
              </a:solidFill>
              <a:latin typeface="Calibri"/>
              <a:ea typeface="+mn-ea"/>
              <a:cs typeface="+mn-cs"/>
            </a:rPr>
            <a:t/>
          </a:r>
          <a:br>
            <a:rPr lang="en-US" sz="1600" kern="1200" dirty="0">
              <a:solidFill>
                <a:srgbClr val="FFFFFF"/>
              </a:solidFill>
              <a:latin typeface="Calibri"/>
              <a:ea typeface="+mn-ea"/>
              <a:cs typeface="+mn-cs"/>
            </a:rPr>
          </a:br>
          <a:r>
            <a:rPr lang="en-US" sz="1600" kern="1200" dirty="0" smtClean="0">
              <a:solidFill>
                <a:srgbClr val="FFFFFF"/>
              </a:solidFill>
              <a:latin typeface="Calibri"/>
              <a:ea typeface="+mn-ea"/>
              <a:cs typeface="+mn-cs"/>
            </a:rPr>
            <a:t>The information was up to date and relevant.</a:t>
          </a:r>
          <a:endParaRPr lang="en-US" sz="1600" kern="1200" noProof="1">
            <a:solidFill>
              <a:srgbClr val="FFFFFF"/>
            </a:solidFill>
            <a:latin typeface="Calibri"/>
            <a:ea typeface="+mn-ea"/>
            <a:cs typeface="+mn-cs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 dirty="0">
            <a:solidFill>
              <a:srgbClr val="FFFFFF"/>
            </a:solidFill>
            <a:latin typeface="Calibri"/>
            <a:ea typeface="+mn-ea"/>
            <a:cs typeface="+mn-cs"/>
          </a:endParaRPr>
        </a:p>
      </dsp:txBody>
      <dsp:txXfrm>
        <a:off x="3614737" y="1653508"/>
        <a:ext cx="3286125" cy="2610802"/>
      </dsp:txXfrm>
    </dsp:sp>
    <dsp:sp modelId="{AFA09309-0DCE-4477-82D3-AAF980A85A37}">
      <dsp:nvSpPr>
        <dsp:cNvPr id="0" name=""/>
        <dsp:cNvSpPr/>
      </dsp:nvSpPr>
      <dsp:spPr>
        <a:xfrm>
          <a:off x="4605099" y="435133"/>
          <a:ext cx="1305401" cy="1305401"/>
        </a:xfrm>
        <a:prstGeom prst="rect">
          <a:avLst/>
        </a:prstGeom>
        <a:gradFill rotWithShape="0">
          <a:gsLst>
            <a:gs pos="0">
              <a:srgbClr val="000000">
                <a:lumMod val="75000"/>
                <a:lumOff val="25000"/>
              </a:srgbClr>
            </a:gs>
            <a:gs pos="15929">
              <a:srgbClr val="000000">
                <a:lumMod val="85000"/>
                <a:lumOff val="15000"/>
              </a:srgbClr>
            </a:gs>
            <a:gs pos="97000">
              <a:srgbClr val="000000">
                <a:lumMod val="85000"/>
                <a:lumOff val="15000"/>
              </a:srgbClr>
            </a:gs>
            <a:gs pos="100000">
              <a:srgbClr val="17B2D1">
                <a:lumMod val="75000"/>
              </a:srgbClr>
            </a:gs>
          </a:gsLst>
          <a:lin ang="10800000" scaled="0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774" tIns="12700" rIns="101774" bIns="1270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800" kern="1200" dirty="0"/>
        </a:p>
      </dsp:txBody>
      <dsp:txXfrm>
        <a:off x="4605099" y="435133"/>
        <a:ext cx="1305401" cy="1305401"/>
      </dsp:txXfrm>
    </dsp:sp>
    <dsp:sp modelId="{70685E0F-5EC9-4D84-80D5-F2F78DC3CFFC}">
      <dsp:nvSpPr>
        <dsp:cNvPr id="0" name=""/>
        <dsp:cNvSpPr/>
      </dsp:nvSpPr>
      <dsp:spPr>
        <a:xfrm>
          <a:off x="3614737" y="4351266"/>
          <a:ext cx="3286125" cy="7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F3868F-681F-4EF9-8B83-F3B0F354A4C4}">
      <dsp:nvSpPr>
        <dsp:cNvPr id="0" name=""/>
        <dsp:cNvSpPr/>
      </dsp:nvSpPr>
      <dsp:spPr>
        <a:xfrm>
          <a:off x="7217250" y="0"/>
          <a:ext cx="3286125" cy="4351338"/>
        </a:xfrm>
        <a:prstGeom prst="rect">
          <a:avLst/>
        </a:prstGeom>
        <a:gradFill rotWithShape="0">
          <a:gsLst>
            <a:gs pos="1000">
              <a:srgbClr val="000000">
                <a:lumMod val="85000"/>
                <a:lumOff val="15000"/>
              </a:srgbClr>
            </a:gs>
            <a:gs pos="100000">
              <a:srgbClr val="17B2D1">
                <a:lumMod val="50000"/>
              </a:srgbClr>
            </a:gs>
          </a:gsLst>
          <a:lin ang="12600000" scaled="0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199" tIns="330200" rIns="256199" bIns="33020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 err="1" smtClean="0">
              <a:solidFill>
                <a:srgbClr val="FFFFFF"/>
              </a:solidFill>
              <a:latin typeface="Calibri"/>
              <a:ea typeface="+mn-ea"/>
              <a:cs typeface="+mn-cs"/>
            </a:rPr>
            <a:t>Accredited|Certified|Endorsed</a:t>
          </a:r>
          <a:r>
            <a:rPr lang="en-US" sz="1600" kern="1200" dirty="0" smtClean="0">
              <a:solidFill>
                <a:srgbClr val="FFFFFF"/>
              </a:solidFill>
              <a:latin typeface="Calibri"/>
              <a:ea typeface="+mn-ea"/>
              <a:cs typeface="+mn-cs"/>
            </a:rPr>
            <a:t> </a:t>
          </a:r>
          <a:r>
            <a:rPr lang="en-US" sz="1600" kern="1200" dirty="0">
              <a:solidFill>
                <a:srgbClr val="FFFFFF"/>
              </a:solidFill>
              <a:latin typeface="Calibri"/>
              <a:ea typeface="+mn-ea"/>
              <a:cs typeface="+mn-cs"/>
            </a:rPr>
            <a:t/>
          </a:r>
          <a:br>
            <a:rPr lang="en-US" sz="1600" kern="1200" dirty="0">
              <a:solidFill>
                <a:srgbClr val="FFFFFF"/>
              </a:solidFill>
              <a:latin typeface="Calibri"/>
              <a:ea typeface="+mn-ea"/>
              <a:cs typeface="+mn-cs"/>
            </a:rPr>
          </a:br>
          <a:r>
            <a:rPr lang="en-US" sz="1600" kern="1200" dirty="0" smtClean="0">
              <a:solidFill>
                <a:srgbClr val="FFFFFF"/>
              </a:solidFill>
              <a:latin typeface="Calibri"/>
              <a:ea typeface="+mn-ea"/>
              <a:cs typeface="+mn-cs"/>
            </a:rPr>
            <a:t>It’s important to see who endorses/recognizes the certification</a:t>
          </a:r>
          <a:r>
            <a:rPr lang="en-US" sz="1600" kern="1200" noProof="1" smtClean="0">
              <a:solidFill>
                <a:srgbClr val="FFFFFF"/>
              </a:solidFill>
              <a:latin typeface="Calibri"/>
              <a:ea typeface="+mn-ea"/>
              <a:cs typeface="+mn-cs"/>
            </a:rPr>
            <a:t>. It’s your time and money that you are spending on this.</a:t>
          </a:r>
          <a:endParaRPr lang="en-US" sz="1600" kern="1200" noProof="1">
            <a:solidFill>
              <a:srgbClr val="FFFFFF"/>
            </a:solidFill>
            <a:latin typeface="Calibri"/>
            <a:ea typeface="+mn-ea"/>
            <a:cs typeface="+mn-cs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 dirty="0">
            <a:solidFill>
              <a:srgbClr val="FFFFFF"/>
            </a:solidFill>
            <a:latin typeface="Calibri"/>
            <a:ea typeface="+mn-ea"/>
            <a:cs typeface="+mn-cs"/>
          </a:endParaRPr>
        </a:p>
      </dsp:txBody>
      <dsp:txXfrm>
        <a:off x="7217250" y="1653508"/>
        <a:ext cx="3286125" cy="2610802"/>
      </dsp:txXfrm>
    </dsp:sp>
    <dsp:sp modelId="{9718E67E-2C8C-4093-AB5F-E3BEFAAEA31B}">
      <dsp:nvSpPr>
        <dsp:cNvPr id="0" name=""/>
        <dsp:cNvSpPr/>
      </dsp:nvSpPr>
      <dsp:spPr>
        <a:xfrm>
          <a:off x="8219836" y="435133"/>
          <a:ext cx="1305401" cy="1305401"/>
        </a:xfrm>
        <a:prstGeom prst="rect">
          <a:avLst/>
        </a:prstGeom>
        <a:gradFill rotWithShape="0">
          <a:gsLst>
            <a:gs pos="0">
              <a:srgbClr val="000000">
                <a:lumMod val="75000"/>
                <a:lumOff val="25000"/>
              </a:srgbClr>
            </a:gs>
            <a:gs pos="15929">
              <a:srgbClr val="000000">
                <a:lumMod val="85000"/>
                <a:lumOff val="15000"/>
              </a:srgbClr>
            </a:gs>
            <a:gs pos="97000">
              <a:srgbClr val="000000">
                <a:lumMod val="85000"/>
                <a:lumOff val="15000"/>
              </a:srgbClr>
            </a:gs>
            <a:gs pos="100000">
              <a:srgbClr val="17B2D1">
                <a:lumMod val="75000"/>
              </a:srgbClr>
            </a:gs>
          </a:gsLst>
          <a:lin ang="10800000" scaled="0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774" tIns="12700" rIns="101774" bIns="1270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800" kern="1200" dirty="0"/>
        </a:p>
      </dsp:txBody>
      <dsp:txXfrm>
        <a:off x="8219836" y="435133"/>
        <a:ext cx="1305401" cy="1305401"/>
      </dsp:txXfrm>
    </dsp:sp>
    <dsp:sp modelId="{13CAC05E-7817-4F00-94BF-9DC0F20DF1D8}">
      <dsp:nvSpPr>
        <dsp:cNvPr id="0" name=""/>
        <dsp:cNvSpPr/>
      </dsp:nvSpPr>
      <dsp:spPr>
        <a:xfrm>
          <a:off x="7229475" y="4351266"/>
          <a:ext cx="3286125" cy="7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174219-EC9E-4267-A04D-B18EE847387A}">
      <dsp:nvSpPr>
        <dsp:cNvPr id="0" name=""/>
        <dsp:cNvSpPr/>
      </dsp:nvSpPr>
      <dsp:spPr>
        <a:xfrm>
          <a:off x="0" y="12537"/>
          <a:ext cx="6156323" cy="5959800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7799" tIns="916432" rIns="477799" bIns="199136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chemeClr val="accent2"/>
            </a:buClr>
            <a:buFont typeface="Wingdings" panose="05000000000000000000" pitchFamily="2" charset="2"/>
            <a:buChar char="••"/>
          </a:pPr>
          <a:r>
            <a:rPr lang="en-ZA" sz="2800" kern="1200" dirty="0" smtClean="0">
              <a:solidFill>
                <a:schemeClr val="bg1"/>
              </a:solidFill>
            </a:rPr>
            <a:t>Clear off your desk</a:t>
          </a:r>
          <a:endParaRPr lang="en-US" sz="2800" kern="1200" dirty="0">
            <a:solidFill>
              <a:schemeClr val="bg1"/>
            </a:solidFill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chemeClr val="accent2"/>
            </a:buClr>
            <a:buFont typeface="Wingdings" panose="05000000000000000000" pitchFamily="2" charset="2"/>
            <a:buChar char="••"/>
          </a:pPr>
          <a:r>
            <a:rPr lang="en-ZA" sz="2800" kern="1200" dirty="0" smtClean="0">
              <a:solidFill>
                <a:schemeClr val="bg1"/>
              </a:solidFill>
            </a:rPr>
            <a:t>No photos, notes, pens, other electronics</a:t>
          </a:r>
          <a:endParaRPr lang="en-US" sz="2800" kern="1200" dirty="0">
            <a:solidFill>
              <a:schemeClr val="bg1"/>
            </a:solidFill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chemeClr val="accent2"/>
            </a:buClr>
            <a:buFont typeface="Wingdings" panose="05000000000000000000" pitchFamily="2" charset="2"/>
            <a:buChar char="••"/>
          </a:pPr>
          <a:r>
            <a:rPr lang="en-ZA" sz="2800" kern="1200" dirty="0" smtClean="0">
              <a:solidFill>
                <a:schemeClr val="bg1"/>
              </a:solidFill>
            </a:rPr>
            <a:t>1 monitor only</a:t>
          </a:r>
          <a:endParaRPr lang="en-US" sz="2800" kern="1200" dirty="0">
            <a:solidFill>
              <a:schemeClr val="bg1"/>
            </a:solidFill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chemeClr val="accent2"/>
            </a:buClr>
            <a:buFont typeface="Wingdings" panose="05000000000000000000" pitchFamily="2" charset="2"/>
            <a:buChar char="••"/>
          </a:pPr>
          <a:r>
            <a:rPr lang="en-US" sz="2800" kern="1200" dirty="0" smtClean="0">
              <a:solidFill>
                <a:schemeClr val="bg1"/>
              </a:solidFill>
            </a:rPr>
            <a:t>Scan your room</a:t>
          </a:r>
          <a:endParaRPr lang="en-US" sz="2800" kern="1200" dirty="0">
            <a:solidFill>
              <a:schemeClr val="bg1"/>
            </a:solidFill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chemeClr val="accent2"/>
            </a:buClr>
            <a:buFont typeface="Wingdings" panose="05000000000000000000" pitchFamily="2" charset="2"/>
            <a:buChar char="••"/>
          </a:pPr>
          <a:r>
            <a:rPr lang="en-US" sz="2800" kern="1200" dirty="0" smtClean="0">
              <a:solidFill>
                <a:schemeClr val="bg1"/>
              </a:solidFill>
            </a:rPr>
            <a:t>Close all apps</a:t>
          </a:r>
          <a:endParaRPr lang="en-US" sz="2800" kern="1200" dirty="0">
            <a:solidFill>
              <a:schemeClr val="bg1"/>
            </a:solidFill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chemeClr val="accent2"/>
            </a:buClr>
            <a:buFont typeface="Wingdings" panose="05000000000000000000" pitchFamily="2" charset="2"/>
            <a:buChar char="••"/>
          </a:pPr>
          <a:r>
            <a:rPr lang="en-US" sz="2800" kern="1200" dirty="0" smtClean="0">
              <a:solidFill>
                <a:schemeClr val="bg1"/>
              </a:solidFill>
            </a:rPr>
            <a:t>No food or drink</a:t>
          </a:r>
          <a:endParaRPr lang="en-US" sz="2800" kern="1200" dirty="0">
            <a:solidFill>
              <a:schemeClr val="bg1"/>
            </a:solidFill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chemeClr val="accent2"/>
            </a:buClr>
            <a:buFont typeface="Wingdings" panose="05000000000000000000" pitchFamily="2" charset="2"/>
            <a:buChar char="••"/>
          </a:pPr>
          <a:r>
            <a:rPr lang="en-US" sz="2800" kern="1200" dirty="0" smtClean="0">
              <a:solidFill>
                <a:schemeClr val="bg1"/>
              </a:solidFill>
            </a:rPr>
            <a:t>Must have a web camera</a:t>
          </a:r>
          <a:endParaRPr lang="en-US" sz="2800" kern="1200" dirty="0">
            <a:solidFill>
              <a:schemeClr val="bg1"/>
            </a:solidFill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chemeClr val="accent2"/>
            </a:buClr>
            <a:buFont typeface="Wingdings" panose="05000000000000000000" pitchFamily="2" charset="2"/>
            <a:buChar char="••"/>
          </a:pPr>
          <a:r>
            <a:rPr lang="en-US" sz="2800" kern="1200" dirty="0" smtClean="0">
              <a:solidFill>
                <a:schemeClr val="bg1"/>
              </a:solidFill>
            </a:rPr>
            <a:t>Scan your room, top of the desk and under</a:t>
          </a:r>
          <a:endParaRPr lang="en-US" sz="2800" kern="1200" dirty="0">
            <a:solidFill>
              <a:schemeClr val="bg1"/>
            </a:solidFill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chemeClr val="accent2"/>
            </a:buClr>
            <a:buFont typeface="Wingdings" panose="05000000000000000000" pitchFamily="2" charset="2"/>
            <a:buChar char="••"/>
          </a:pPr>
          <a:r>
            <a:rPr lang="en-US" sz="2800" kern="1200" dirty="0" smtClean="0">
              <a:solidFill>
                <a:schemeClr val="bg1"/>
              </a:solidFill>
            </a:rPr>
            <a:t>This is a live proctored test</a:t>
          </a:r>
          <a:endParaRPr lang="en-US" sz="2800" kern="1200" dirty="0">
            <a:solidFill>
              <a:schemeClr val="bg1"/>
            </a:solidFill>
          </a:endParaRPr>
        </a:p>
      </dsp:txBody>
      <dsp:txXfrm>
        <a:off x="0" y="12537"/>
        <a:ext cx="6156323" cy="5959800"/>
      </dsp:txXfrm>
    </dsp:sp>
    <dsp:sp modelId="{8EFCDC49-2431-44A7-9E88-01190BAF5B19}">
      <dsp:nvSpPr>
        <dsp:cNvPr id="0" name=""/>
        <dsp:cNvSpPr/>
      </dsp:nvSpPr>
      <dsp:spPr>
        <a:xfrm>
          <a:off x="483662" y="0"/>
          <a:ext cx="4309426" cy="434865"/>
        </a:xfrm>
        <a:prstGeom prst="rect">
          <a:avLst/>
        </a:prstGeom>
        <a:solidFill>
          <a:schemeClr val="accent2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2886" tIns="0" rIns="162886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2800" kern="1200" dirty="0" smtClean="0">
              <a:solidFill>
                <a:schemeClr val="tx1"/>
              </a:solidFill>
            </a:rPr>
            <a:t>Test requirements</a:t>
          </a:r>
          <a:endParaRPr lang="en-US" sz="2800" kern="1200" dirty="0">
            <a:solidFill>
              <a:schemeClr val="tx1"/>
            </a:solidFill>
          </a:endParaRPr>
        </a:p>
      </dsp:txBody>
      <dsp:txXfrm>
        <a:off x="483662" y="0"/>
        <a:ext cx="4309426" cy="43486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174219-EC9E-4267-A04D-B18EE847387A}">
      <dsp:nvSpPr>
        <dsp:cNvPr id="0" name=""/>
        <dsp:cNvSpPr/>
      </dsp:nvSpPr>
      <dsp:spPr>
        <a:xfrm>
          <a:off x="0" y="20412"/>
          <a:ext cx="6156323" cy="5944050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77799" tIns="770636" rIns="477799" bIns="199136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chemeClr val="accent2"/>
            </a:buClr>
            <a:buFont typeface="Wingdings" panose="05000000000000000000" pitchFamily="2" charset="2"/>
            <a:buChar char="••"/>
          </a:pPr>
          <a:r>
            <a:rPr lang="en-ZA" sz="2800" kern="1200" dirty="0" smtClean="0">
              <a:solidFill>
                <a:schemeClr val="bg1"/>
              </a:solidFill>
            </a:rPr>
            <a:t>Getting your certification can be incredibly rewarding</a:t>
          </a:r>
          <a:endParaRPr lang="en-US" sz="2800" kern="1200" dirty="0">
            <a:solidFill>
              <a:schemeClr val="bg1"/>
            </a:solidFill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chemeClr val="accent2"/>
            </a:buClr>
            <a:buFont typeface="Wingdings" panose="05000000000000000000" pitchFamily="2" charset="2"/>
            <a:buChar char="••"/>
          </a:pPr>
          <a:r>
            <a:rPr lang="en-US" sz="2800" kern="1200" dirty="0" smtClean="0">
              <a:solidFill>
                <a:schemeClr val="bg1"/>
              </a:solidFill>
            </a:rPr>
            <a:t>Great way to show people and employers your ability and credibility</a:t>
          </a:r>
          <a:endParaRPr lang="en-US" sz="2800" kern="1200" dirty="0">
            <a:solidFill>
              <a:schemeClr val="bg1"/>
            </a:solidFill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chemeClr val="accent2"/>
            </a:buClr>
            <a:buFont typeface="Wingdings" panose="05000000000000000000" pitchFamily="2" charset="2"/>
            <a:buChar char="••"/>
          </a:pPr>
          <a:r>
            <a:rPr lang="en-US" sz="2800" kern="1200" dirty="0" smtClean="0">
              <a:solidFill>
                <a:schemeClr val="bg1"/>
              </a:solidFill>
            </a:rPr>
            <a:t>Evaluate why you want a certification</a:t>
          </a:r>
          <a:endParaRPr lang="en-US" sz="2800" kern="1200" dirty="0">
            <a:solidFill>
              <a:schemeClr val="bg1"/>
            </a:solidFill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chemeClr val="accent2"/>
            </a:buClr>
            <a:buFont typeface="Wingdings" panose="05000000000000000000" pitchFamily="2" charset="2"/>
            <a:buChar char="••"/>
          </a:pPr>
          <a:r>
            <a:rPr lang="en-US" sz="2800" kern="1200" dirty="0" smtClean="0">
              <a:solidFill>
                <a:schemeClr val="bg1"/>
              </a:solidFill>
            </a:rPr>
            <a:t>Determine which certification suits your needs</a:t>
          </a:r>
          <a:endParaRPr lang="en-US" sz="2800" kern="1200" dirty="0">
            <a:solidFill>
              <a:schemeClr val="bg1"/>
            </a:solidFill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lr>
              <a:schemeClr val="accent2"/>
            </a:buClr>
            <a:buFont typeface="Wingdings" panose="05000000000000000000" pitchFamily="2" charset="2"/>
            <a:buChar char="••"/>
          </a:pPr>
          <a:r>
            <a:rPr lang="en-US" sz="2800" kern="1200" dirty="0" smtClean="0">
              <a:solidFill>
                <a:schemeClr val="bg1"/>
              </a:solidFill>
            </a:rPr>
            <a:t>Consider which certification will be recognized by current or potential jobs and/or clients</a:t>
          </a:r>
          <a:endParaRPr lang="en-US" sz="2800" kern="1200" dirty="0">
            <a:solidFill>
              <a:schemeClr val="bg1"/>
            </a:solidFill>
          </a:endParaRPr>
        </a:p>
      </dsp:txBody>
      <dsp:txXfrm>
        <a:off x="0" y="20412"/>
        <a:ext cx="6156323" cy="5944050"/>
      </dsp:txXfrm>
    </dsp:sp>
    <dsp:sp modelId="{8EFCDC49-2431-44A7-9E88-01190BAF5B19}">
      <dsp:nvSpPr>
        <dsp:cNvPr id="0" name=""/>
        <dsp:cNvSpPr/>
      </dsp:nvSpPr>
      <dsp:spPr>
        <a:xfrm>
          <a:off x="483662" y="0"/>
          <a:ext cx="4309426" cy="365681"/>
        </a:xfrm>
        <a:prstGeom prst="rect">
          <a:avLst/>
        </a:prstGeom>
        <a:solidFill>
          <a:schemeClr val="accent2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2886" tIns="0" rIns="162886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ZA" sz="2800" kern="1200" dirty="0" smtClean="0">
              <a:solidFill>
                <a:schemeClr val="tx1"/>
              </a:solidFill>
            </a:rPr>
            <a:t>Final considerations</a:t>
          </a:r>
          <a:endParaRPr lang="en-US" sz="2800" kern="1200" dirty="0">
            <a:solidFill>
              <a:schemeClr val="tx1"/>
            </a:solidFill>
          </a:endParaRPr>
        </a:p>
      </dsp:txBody>
      <dsp:txXfrm>
        <a:off x="483662" y="0"/>
        <a:ext cx="4309426" cy="3656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6/7/layout/LinProcess3">
  <dgm:title val="Basic Linear Process"/>
  <dgm:desc val=""/>
  <dgm:catLst>
    <dgm:cat type="list" pri="500"/>
    <dgm:cat type="process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animLvl val="lvl"/>
      <dgm:resizeHandles val="exact"/>
    </dgm:varLst>
    <dgm:alg type="lin">
      <dgm:param type="linDir" val="fromL"/>
      <dgm:param type="nodeVertAlign" val="t"/>
    </dgm:alg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0.1"/>
      <dgm:constr type="primFontSz" for="des" forName="sibTransNodeCircle" op="equ"/>
      <dgm:constr type="primFontSz" for="des" forName="nodeText" op="equ"/>
      <dgm:constr type="h" for="des" forName="sibTransNodeCircle" op="equ"/>
      <dgm:constr type="w" for="des" forName="sibTransNodeCircle" op="equ"/>
    </dgm:constrLst>
    <dgm:ruleLst>
      <dgm:rule type="h" val="NaN" fact="1.2" max="NaN"/>
    </dgm:ruleLst>
    <dgm:forEach name="Name4" axis="ch" ptType="node">
      <dgm:layoutNode name="compositeNode">
        <dgm:varLst>
          <dgm:bulletEnabled val="1"/>
        </dgm:varLst>
        <dgm:alg type="composite"/>
        <dgm:constrLst>
          <dgm:constr type="h" refType="w" op="lte" fact="1.4"/>
          <dgm:constr type="w" for="ch" forName="bgRect" refType="w"/>
          <dgm:constr type="h" for="ch" forName="bgRect" refType="h"/>
          <dgm:constr type="t" for="ch" forName="bgRect"/>
          <dgm:constr type="l" for="ch" forName="bgRect"/>
          <dgm:constr type="h" for="ch" forName="sibTransNodeCircle" refType="h" refFor="ch" refForName="bgRect" fact="0.3"/>
          <dgm:constr type="w" for="ch" forName="sibTransNodeCircle" refType="h" refFor="ch" refForName="sibTransNodeCircle"/>
          <dgm:constr type="ctrX" for="ch" forName="sibTransNodeCircle" refType="w" fact="0.5"/>
          <dgm:constr type="ctrY" for="ch" forName="sibTransNodeCircle" refType="h" fact="0.25"/>
          <dgm:constr type="r" for="ch" forName="nodeText" refType="r" refFor="ch" refForName="bgRect"/>
          <dgm:constr type="h" for="ch" forName="nodeText" refType="h" refFor="ch" refForName="bgRect" fact="0.6"/>
          <dgm:constr type="t" for="ch" forName="nodeText" refType="h" refFor="ch" refForName="bgRect" fact="0.38"/>
          <dgm:constr type="b" for="ch" forName="bottomLine" refType="b" refFor="ch" refForName="bgRect"/>
          <dgm:constr type="w" for="ch" forName="bottomLine" refType="w" refFor="ch" refForName="bgRect"/>
          <dgm:constr type="h" for="ch" forName="bottomLine" val="0.002"/>
        </dgm:constrLst>
        <dgm:ruleLst/>
        <dgm:layoutNode name="bgRect" styleLbl="bgAccFollowNode1">
          <dgm:alg type="sp"/>
          <dgm:shape xmlns:r="http://schemas.openxmlformats.org/officeDocument/2006/relationships" type="rect" r:blip="">
            <dgm:adjLst/>
          </dgm:shape>
          <dgm:presOf axis="self"/>
          <dgm:constrLst/>
          <dgm:ruleLst/>
        </dgm:layoutNode>
        <dgm:forEach name="Name19" axis="followSib" ptType="sibTrans" hideLastTrans="0" cnt="1">
          <dgm:layoutNode name="sibTransNodeCircle" styleLbl="alignNode1">
            <dgm:varLst>
              <dgm:chMax val="0"/>
              <dgm:bulletEnabled/>
            </dgm:varLst>
            <dgm:presOf axis="self" ptType="sibTrans"/>
            <dgm:alg type="tx">
              <dgm:param type="txAnchorVert" val="mid"/>
              <dgm:param type="txAnchorHorzCh" val="ctr"/>
            </dgm:alg>
            <dgm:shape xmlns:r="http://schemas.openxmlformats.org/officeDocument/2006/relationships" type="ellipse" r:blip="">
              <dgm:adjLst/>
            </dgm:shape>
            <dgm:constrLst>
              <dgm:constr type="w" refType="h" op="lte"/>
              <dgm:constr type="primFontSz" val="48"/>
              <dgm:constr type="tMarg" val="1"/>
              <dgm:constr type="lMarg" refType="w" fact="0.221"/>
              <dgm:constr type="rMarg" refType="w" fact="0.221"/>
              <dgm:constr type="bMarg" val="1"/>
            </dgm:constrLst>
            <dgm:ruleLst>
              <dgm:rule type="primFontSz" val="14" fact="NaN" max="NaN"/>
            </dgm:ruleLst>
          </dgm:layoutNode>
        </dgm:forEach>
        <dgm:layoutNode name="bottomLine" styleLbl="alignNode1">
          <dgm:varLst/>
          <dgm:presOf/>
          <dgm:alg type="sp"/>
          <dgm:shape xmlns:r="http://schemas.openxmlformats.org/officeDocument/2006/relationships" type="rect" r:blip="">
            <dgm:adjLst/>
          </dgm:shape>
          <dgm:constrLst/>
          <dgm:ruleLst/>
        </dgm:layoutNode>
        <dgm:layoutNode name="nodeText" styleLbl="bgAccFollowNode1" moveWith="bgRect">
          <dgm:varLst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-1" hideGeom="1">
            <dgm:adjLst/>
          </dgm:shape>
          <dgm:presOf axis="desOrSelf" ptType="node"/>
          <dgm:constrLst>
            <dgm:constr type="primFontSz" val="26"/>
            <dgm:constr type="tMarg" val="26"/>
            <dgm:constr type="lMarg" refType="w" fact="0.221"/>
            <dgm:constr type="rMarg" refType="w" fact="0.221"/>
            <dgm:constr type="bMarg" val="26"/>
          </dgm:constrLst>
          <dgm:ruleLst>
            <dgm:rule type="primFontSz" val="11" fact="NaN" max="NaN"/>
          </dgm:ruleLst>
        </dgm:layoutNode>
      </dgm:layoutNode>
      <dgm:forEach name="Name1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BC10188-DC2C-458D-AB41-143A0BE9A31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634E15-7196-43FC-B912-C4D8B4A2CE7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416927-5E9C-4E77-85FE-EE4C81C1DE39}" type="datetimeFigureOut">
              <a:rPr lang="en-US" smtClean="0"/>
              <a:t>12/16/2022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EA2570-D5B6-41CB-96C2-FFC9944668E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C31B37-7A69-4C30-9B63-29F8242FC24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89B6C8-888A-401B-9F9B-D41D36B6C3E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31000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798B7E-6604-4F74-86DB-B30627D56244}" type="datetimeFigureOut">
              <a:rPr lang="en-US" smtClean="0"/>
              <a:t>12/16/2022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F28A1F-3E69-47E5-AE93-E7F2155A242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59332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798B13-3B32-4354-B2B5-3165F2F6E6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3611" y="1676409"/>
            <a:ext cx="3923999" cy="2436592"/>
          </a:xfrm>
        </p:spPr>
        <p:txBody>
          <a:bodyPr lIns="0" tIns="0" rIns="0" bIns="0" anchor="b">
            <a:noAutofit/>
          </a:bodyPr>
          <a:lstStyle>
            <a:lvl1pPr>
              <a:lnSpc>
                <a:spcPct val="70000"/>
              </a:lnSpc>
              <a:defRPr sz="7200" spc="-3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BB88CF-DF4F-4857-8602-72BCF5DDCDA1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7873612" y="4611901"/>
            <a:ext cx="3924000" cy="684000"/>
          </a:xfrm>
        </p:spPr>
        <p:txBody>
          <a:bodyPr lIns="0" tIns="0" rIns="0" b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7EEBB7C-1679-4665-8688-1FA973E73DC1}"/>
              </a:ext>
            </a:extLst>
          </p:cNvPr>
          <p:cNvCxnSpPr/>
          <p:nvPr userDrawn="1"/>
        </p:nvCxnSpPr>
        <p:spPr>
          <a:xfrm>
            <a:off x="7874732" y="4373775"/>
            <a:ext cx="3924000" cy="0"/>
          </a:xfrm>
          <a:prstGeom prst="line">
            <a:avLst/>
          </a:prstGeom>
          <a:ln w="63500">
            <a:gradFill>
              <a:gsLst>
                <a:gs pos="0">
                  <a:schemeClr val="accent2"/>
                </a:gs>
                <a:gs pos="100000">
                  <a:schemeClr val="accent2">
                    <a:lumMod val="50000"/>
                  </a:schemeClr>
                </a:gs>
              </a:gsLst>
              <a:lin ang="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F1E3214F-3A93-4A1C-920D-D86BE35A58FB}"/>
              </a:ext>
            </a:extLst>
          </p:cNvPr>
          <p:cNvSpPr/>
          <p:nvPr userDrawn="1"/>
        </p:nvSpPr>
        <p:spPr>
          <a:xfrm>
            <a:off x="0" y="1"/>
            <a:ext cx="7512000" cy="672147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13E97E5-C83B-444A-8C07-35D699E7C3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5322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1AB651-5612-4E6A-9B35-A555D082EC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1389A2-D77B-40CA-AD1E-0178AEFAD1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DCA993-CBEA-48C5-BD35-50ABDFF640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8ED8E0-95EC-469F-9B7E-562FBDFDE6C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6344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776F88-2A37-410D-A685-E455AF3D0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764B46-B015-44F7-8DC0-AFB8D275E4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D3C8232-2077-497A-9142-B787E2B03A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AF6077C-D913-4FD0-B6E0-6D70BEFD40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905DBB-3AA9-4435-AC97-732293FDE7E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54C901-FCAF-4DFB-A621-6A969641CA7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21455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AF2623-2255-4BBA-9577-B3A3FD2AE8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259F0F0-5E7C-4FC9-8E90-6ADCD7A714B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55322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A9D3FFB-BE14-4D90-A515-10EDD1BEE6F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76739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451E51-BE82-4B1B-9CB6-89C26464DB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CCBF8C-3CF7-47E6-9AB0-15584178B4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07DA3C-0298-45CF-AFC3-41031C0763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C4FF87-D01E-416B-9EF8-E107C4EDDC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33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798B13-3B32-4354-B2B5-3165F2F6E6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73611" y="1676409"/>
            <a:ext cx="3923999" cy="2436592"/>
          </a:xfrm>
        </p:spPr>
        <p:txBody>
          <a:bodyPr lIns="0" tIns="0" rIns="0" bIns="0" anchor="b">
            <a:noAutofit/>
          </a:bodyPr>
          <a:lstStyle>
            <a:lvl1pPr>
              <a:lnSpc>
                <a:spcPct val="70000"/>
              </a:lnSpc>
              <a:defRPr sz="7200" spc="-3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BB88CF-DF4F-4857-8602-72BCF5DDCDA1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7873612" y="4611901"/>
            <a:ext cx="3924000" cy="684000"/>
          </a:xfrm>
        </p:spPr>
        <p:txBody>
          <a:bodyPr lIns="0" tIns="0" rIns="0" bIns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7EEBB7C-1679-4665-8688-1FA973E73DC1}"/>
              </a:ext>
            </a:extLst>
          </p:cNvPr>
          <p:cNvCxnSpPr/>
          <p:nvPr userDrawn="1"/>
        </p:nvCxnSpPr>
        <p:spPr>
          <a:xfrm>
            <a:off x="7874732" y="4373775"/>
            <a:ext cx="3924000" cy="0"/>
          </a:xfrm>
          <a:prstGeom prst="line">
            <a:avLst/>
          </a:prstGeom>
          <a:ln w="63500">
            <a:gradFill>
              <a:gsLst>
                <a:gs pos="0">
                  <a:schemeClr val="accent2"/>
                </a:gs>
                <a:gs pos="100000">
                  <a:schemeClr val="accent2">
                    <a:lumMod val="50000"/>
                  </a:schemeClr>
                </a:gs>
              </a:gsLst>
              <a:lin ang="0" scaled="0"/>
            </a:gra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F1E3214F-3A93-4A1C-920D-D86BE35A58FB}"/>
              </a:ext>
            </a:extLst>
          </p:cNvPr>
          <p:cNvSpPr/>
          <p:nvPr userDrawn="1"/>
        </p:nvSpPr>
        <p:spPr>
          <a:xfrm>
            <a:off x="0" y="1"/>
            <a:ext cx="7512000" cy="672147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13E97E5-C83B-444A-8C07-35D699E7C3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2641ECAC-0557-4843-8433-067E4414E2F5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-1" y="0"/>
            <a:ext cx="7512001" cy="6727855"/>
          </a:xfrm>
          <a:solidFill>
            <a:schemeClr val="tx1">
              <a:lumMod val="85000"/>
              <a:lumOff val="15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 i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Insert Your Picture Here</a:t>
            </a:r>
          </a:p>
        </p:txBody>
      </p:sp>
    </p:spTree>
    <p:extLst>
      <p:ext uri="{BB962C8B-B14F-4D97-AF65-F5344CB8AC3E}">
        <p14:creationId xmlns:p14="http://schemas.microsoft.com/office/powerpoint/2010/main" val="33943833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1AD08-4E28-4191-9B62-EAD61608E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11076"/>
            <a:ext cx="6273800" cy="833663"/>
          </a:xfrm>
          <a:solidFill>
            <a:schemeClr val="accent2">
              <a:lumMod val="50000"/>
            </a:schemeClr>
          </a:solidFill>
        </p:spPr>
        <p:txBody>
          <a:bodyPr tIns="108000" bIns="108000">
            <a:spAutoFit/>
          </a:bodyPr>
          <a:lstStyle>
            <a:lvl1pPr>
              <a:lnSpc>
                <a:spcPct val="100000"/>
              </a:lnSpc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F853D-76DB-46F3-AF6C-1E77C8E06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273800" cy="4351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60D61A-B9FD-4DFF-AC42-4069DAFE23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2366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Wide"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1AD08-4E28-4191-9B62-EAD61608E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11077"/>
            <a:ext cx="6273800" cy="833663"/>
          </a:xfrm>
          <a:solidFill>
            <a:schemeClr val="accent2">
              <a:lumMod val="50000"/>
            </a:schemeClr>
          </a:solidFill>
        </p:spPr>
        <p:txBody>
          <a:bodyPr vert="horz" lIns="91440" tIns="108000" rIns="91440" bIns="108000" rtlCol="0" anchor="ctr">
            <a:spAutoFit/>
          </a:bodyPr>
          <a:lstStyle>
            <a:lvl1pPr>
              <a:defRPr lang="en-US" sz="4000"/>
            </a:lvl1pPr>
          </a:lstStyle>
          <a:p>
            <a:pPr lvl="0">
              <a:lnSpc>
                <a:spcPct val="100000"/>
              </a:lnSpc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F853D-76DB-46F3-AF6C-1E77C8E06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60D61A-B9FD-4DFF-AC42-4069DAFE23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45710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6D3C5ED2-B01D-4104-B193-BC78D76A4646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0" y="0"/>
            <a:ext cx="6305550" cy="6721475"/>
          </a:xfrm>
          <a:noFill/>
        </p:spPr>
        <p:txBody>
          <a:bodyPr anchor="ctr">
            <a:normAutofit/>
          </a:bodyPr>
          <a:lstStyle>
            <a:lvl1pPr marL="0" indent="0" algn="ctr">
              <a:buNone/>
              <a:defRPr sz="1400" i="1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Insert Your Picture Here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91AD08-4E28-4191-9B62-EAD61608E5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57974" y="611077"/>
            <a:ext cx="4695825" cy="833663"/>
          </a:xfrm>
          <a:solidFill>
            <a:schemeClr val="accent2">
              <a:lumMod val="50000"/>
            </a:schemeClr>
          </a:solidFill>
        </p:spPr>
        <p:txBody>
          <a:bodyPr wrap="square" tIns="108000" bIns="108000">
            <a:spAutoFit/>
          </a:bodyPr>
          <a:lstStyle>
            <a:lvl1pPr>
              <a:lnSpc>
                <a:spcPct val="100000"/>
              </a:lnSpc>
              <a:defRPr sz="4000"/>
            </a:lvl1pPr>
          </a:lstStyle>
          <a:p>
            <a:r>
              <a:rPr lang="en-US" dirty="0"/>
              <a:t>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F853D-76DB-46F3-AF6C-1E77C8E06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57974" y="1825625"/>
            <a:ext cx="4695826" cy="43513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60D61A-B9FD-4DFF-AC42-4069DAFE23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353800" y="6361475"/>
            <a:ext cx="838200" cy="360000"/>
          </a:xfrm>
        </p:spPr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7904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Horizontal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1AD08-4E28-4191-9B62-EAD61608E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4305300" cy="6721472"/>
          </a:xfrm>
          <a:gradFill>
            <a:gsLst>
              <a:gs pos="1000">
                <a:schemeClr val="tx1">
                  <a:lumMod val="85000"/>
                  <a:lumOff val="15000"/>
                </a:schemeClr>
              </a:gs>
              <a:gs pos="100000">
                <a:schemeClr val="accent2">
                  <a:lumMod val="50000"/>
                </a:schemeClr>
              </a:gs>
            </a:gsLst>
            <a:lin ang="12600000" scaled="0"/>
          </a:gradFill>
        </p:spPr>
        <p:txBody>
          <a:bodyPr vert="horz" lIns="396000" tIns="0" rIns="396000" bIns="0" rtlCol="0" anchor="ctr">
            <a:noAutofit/>
          </a:bodyPr>
          <a:lstStyle>
            <a:lvl1pPr algn="r">
              <a:lnSpc>
                <a:spcPct val="70000"/>
              </a:lnSpc>
              <a:defRPr lang="en-US" sz="5200" b="0" spc="-150" dirty="0"/>
            </a:lvl1pPr>
          </a:lstStyle>
          <a:p>
            <a:pPr lvl="0" algn="r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F853D-76DB-46F3-AF6C-1E77C8E06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05350" y="365124"/>
            <a:ext cx="6648448" cy="5984875"/>
          </a:xfrm>
        </p:spPr>
        <p:txBody>
          <a:bodyPr lIns="108000" tIns="108000" rIns="108000" bIns="108000"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7746CAFB-2B99-470B-B55B-9BF378E3A04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04963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Horizontal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>
            <a:extLst>
              <a:ext uri="{FF2B5EF4-FFF2-40B4-BE49-F238E27FC236}">
                <a16:creationId xmlns:a16="http://schemas.microsoft.com/office/drawing/2014/main" id="{65237DA4-112F-40B2-8C8C-EB23506D9C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12000" y="0"/>
            <a:ext cx="4680000" cy="6721473"/>
          </a:xfrm>
          <a:gradFill>
            <a:gsLst>
              <a:gs pos="1000">
                <a:schemeClr val="tx1">
                  <a:lumMod val="85000"/>
                  <a:lumOff val="15000"/>
                </a:schemeClr>
              </a:gs>
              <a:gs pos="100000">
                <a:schemeClr val="accent2">
                  <a:lumMod val="50000"/>
                </a:schemeClr>
              </a:gs>
            </a:gsLst>
            <a:lin ang="12600000" scaled="0"/>
          </a:gradFill>
        </p:spPr>
        <p:txBody>
          <a:bodyPr lIns="396000" rIns="396000">
            <a:normAutofit/>
          </a:bodyPr>
          <a:lstStyle>
            <a:lvl1pPr>
              <a:lnSpc>
                <a:spcPct val="70000"/>
              </a:lnSpc>
              <a:defRPr sz="5200" spc="-15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F853D-76DB-46F3-AF6C-1E77C8E06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65124"/>
            <a:ext cx="6156323" cy="5984875"/>
          </a:xfrm>
        </p:spPr>
        <p:txBody>
          <a:bodyPr lIns="108000" tIns="108000" rIns="108000" bIns="108000"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7746CAFB-2B99-470B-B55B-9BF378E3A04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solidFill>
            <a:schemeClr val="bg1">
              <a:lumMod val="85000"/>
            </a:schemeClr>
          </a:solidFill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498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Horizontal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60D61A-B9FD-4DFF-AC42-4069DAFE238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68E6EF2-4B2F-4D0D-9505-CE92872972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05350" y="611076"/>
            <a:ext cx="6648448" cy="5738923"/>
          </a:xfrm>
        </p:spPr>
        <p:txBody>
          <a:bodyPr lIns="108000" tIns="108000" rIns="108000" bIns="10800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91A21B9-BA54-413B-940E-027C32E4D4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11076"/>
            <a:ext cx="3440502" cy="2064769"/>
          </a:xfrm>
          <a:solidFill>
            <a:schemeClr val="accent2">
              <a:lumMod val="50000"/>
            </a:schemeClr>
          </a:solidFill>
        </p:spPr>
        <p:txBody>
          <a:bodyPr wrap="square" tIns="108000" bIns="108000" anchor="t">
            <a:spAutoFit/>
          </a:bodyPr>
          <a:lstStyle>
            <a:lvl1pPr>
              <a:lnSpc>
                <a:spcPct val="100000"/>
              </a:lnSpc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0051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22BDA7-8BE9-42D5-ACF1-0F51423A2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CEF73F-3CCA-4312-8E9C-2B4629DA1F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3BF716-502C-4821-A3A0-19C2C508EED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5983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48E4AFE-E166-4B84-B0C8-9205038D8033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617517-B672-49BA-AC6E-AB66D0639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C92C27-7843-4B22-9200-B7304E6AE4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59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DB4F10-F75B-41A8-B994-BFF68949E5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53800" y="6361475"/>
            <a:ext cx="838200" cy="360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PAGE </a:t>
            </a:r>
            <a:fld id="{4A9B5881-4007-4345-955A-79C2656F0C4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2D21E2-8DEB-4F43-A26E-B8DA900A9230}"/>
              </a:ext>
            </a:extLst>
          </p:cNvPr>
          <p:cNvSpPr/>
          <p:nvPr userDrawn="1"/>
        </p:nvSpPr>
        <p:spPr>
          <a:xfrm>
            <a:off x="0" y="6721475"/>
            <a:ext cx="12192000" cy="136525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5CD3143-7FD1-40EA-AA4A-47C72380AEC2}"/>
              </a:ext>
            </a:extLst>
          </p:cNvPr>
          <p:cNvSpPr/>
          <p:nvPr userDrawn="1"/>
        </p:nvSpPr>
        <p:spPr>
          <a:xfrm>
            <a:off x="11353798" y="6721474"/>
            <a:ext cx="838201" cy="1365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3920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9" r:id="rId2"/>
    <p:sldLayoutId id="2147483660" r:id="rId3"/>
    <p:sldLayoutId id="2147483665" r:id="rId4"/>
    <p:sldLayoutId id="2147483666" r:id="rId5"/>
    <p:sldLayoutId id="2147483650" r:id="rId6"/>
    <p:sldLayoutId id="2147483663" r:id="rId7"/>
    <p:sldLayoutId id="2147483664" r:id="rId8"/>
    <p:sldLayoutId id="2147483651" r:id="rId9"/>
    <p:sldLayoutId id="2147483652" r:id="rId10"/>
    <p:sldLayoutId id="2147483653" r:id="rId11"/>
    <p:sldLayoutId id="2147483654" r:id="rId12"/>
    <p:sldLayoutId id="2147483655" r:id="rId13"/>
    <p:sldLayoutId id="2147483656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Font typeface="Wingdings" panose="05000000000000000000" pitchFamily="2" charset="2"/>
        <a:buChar char="§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8.png"/><Relationship Id="rId12" Type="http://schemas.openxmlformats.org/officeDocument/2006/relationships/image" Target="../media/image18.sv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11" Type="http://schemas.openxmlformats.org/officeDocument/2006/relationships/image" Target="../media/image9.png"/><Relationship Id="rId5" Type="http://schemas.openxmlformats.org/officeDocument/2006/relationships/diagramColors" Target="../diagrams/colors1.xml"/><Relationship Id="rId15" Type="http://schemas.openxmlformats.org/officeDocument/2006/relationships/image" Target="../media/image12.png"/><Relationship Id="rId10" Type="http://schemas.openxmlformats.org/officeDocument/2006/relationships/image" Target="../media/image16.svg"/><Relationship Id="rId4" Type="http://schemas.openxmlformats.org/officeDocument/2006/relationships/diagramQuickStyle" Target="../diagrams/quickStyle1.xml"/><Relationship Id="rId1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6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7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10C5037-DA4A-44E2-A9FB-84B1498768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OSINT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397C2DB-90F2-4971-AC44-7CDDF5A3B552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mtClean="0"/>
              <a:t>Certification follow-up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27" b="13727"/>
          <a:stretch>
            <a:fillRect/>
          </a:stretch>
        </p:blipFill>
        <p:spPr>
          <a:xfrm>
            <a:off x="-1" y="34515"/>
            <a:ext cx="7473463" cy="6693340"/>
          </a:xfrm>
        </p:spPr>
      </p:pic>
    </p:spTree>
    <p:extLst>
      <p:ext uri="{BB962C8B-B14F-4D97-AF65-F5344CB8AC3E}">
        <p14:creationId xmlns:p14="http://schemas.microsoft.com/office/powerpoint/2010/main" val="1136250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7532" y="354063"/>
            <a:ext cx="8016935" cy="614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832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261" y="562708"/>
            <a:ext cx="2709862" cy="270986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692" y="694523"/>
            <a:ext cx="2446232" cy="244623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2892" y="4297606"/>
            <a:ext cx="7468247" cy="169178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5011" y="1312519"/>
            <a:ext cx="2756772" cy="2472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757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8855392-9FED-4979-8AC6-A73037648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41855"/>
            <a:ext cx="2717800" cy="772107"/>
          </a:xfrm>
        </p:spPr>
        <p:txBody>
          <a:bodyPr/>
          <a:lstStyle/>
          <a:p>
            <a:r>
              <a:rPr lang="en-US" dirty="0" smtClean="0"/>
              <a:t>Impressions</a:t>
            </a:r>
            <a:endParaRPr lang="en-US" dirty="0"/>
          </a:p>
        </p:txBody>
      </p:sp>
      <p:graphicFrame>
        <p:nvGraphicFramePr>
          <p:cNvPr id="10" name="Content Placeholder 2" descr="Content Placeholder">
            <a:extLst>
              <a:ext uri="{FF2B5EF4-FFF2-40B4-BE49-F238E27FC236}">
                <a16:creationId xmlns:a16="http://schemas.microsoft.com/office/drawing/2014/main" id="{47A11266-E870-4547-80E5-8133E862A75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86505345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4" name="Graphic 13" descr="Signpost">
            <a:extLst>
              <a:ext uri="{FF2B5EF4-FFF2-40B4-BE49-F238E27FC236}">
                <a16:creationId xmlns:a16="http://schemas.microsoft.com/office/drawing/2014/main" id="{F3D6B7B3-DCDF-47A1-B092-0D8D01630A4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5783726" y="2545226"/>
            <a:ext cx="624548" cy="624548"/>
          </a:xfrm>
          <a:prstGeom prst="rect">
            <a:avLst/>
          </a:prstGeom>
        </p:spPr>
      </p:pic>
      <p:pic>
        <p:nvPicPr>
          <p:cNvPr id="16" name="Graphic 15" descr="Canyon scene">
            <a:extLst>
              <a:ext uri="{FF2B5EF4-FFF2-40B4-BE49-F238E27FC236}">
                <a16:creationId xmlns:a16="http://schemas.microsoft.com/office/drawing/2014/main" id="{D988924E-5A5D-4D29-95C0-814C9160BBF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tretch>
            <a:fillRect/>
          </a:stretch>
        </p:blipFill>
        <p:spPr>
          <a:xfrm>
            <a:off x="9436526" y="2659526"/>
            <a:ext cx="624548" cy="62454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9669" y="2072665"/>
            <a:ext cx="1380393" cy="156966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1620" y="1960685"/>
            <a:ext cx="1613388" cy="161338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4137" y="1960685"/>
            <a:ext cx="3277445" cy="1612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804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0095" y="131453"/>
            <a:ext cx="6651814" cy="278212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4523" y="3282913"/>
            <a:ext cx="2922953" cy="292295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56116" y="2913581"/>
            <a:ext cx="5597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PDF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28675" y="6205866"/>
            <a:ext cx="8146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Online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1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4621" y="1468270"/>
            <a:ext cx="3748264" cy="378612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120640" y="5434148"/>
            <a:ext cx="1555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smtClean="0">
                <a:solidFill>
                  <a:schemeClr val="bg1"/>
                </a:solidFill>
              </a:rPr>
              <a:t>Online quizzes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7522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F58AE6-56F6-44E8-8BBF-23277B177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12000" y="0"/>
            <a:ext cx="4680000" cy="6721473"/>
          </a:xfrm>
        </p:spPr>
        <p:txBody>
          <a:bodyPr/>
          <a:lstStyle/>
          <a:p>
            <a:endParaRPr lang="en-US" dirty="0"/>
          </a:p>
        </p:txBody>
      </p:sp>
      <p:graphicFrame>
        <p:nvGraphicFramePr>
          <p:cNvPr id="3" name="Content Placeholder 2" descr="List Content Placeholder">
            <a:extLst>
              <a:ext uri="{FF2B5EF4-FFF2-40B4-BE49-F238E27FC236}">
                <a16:creationId xmlns:a16="http://schemas.microsoft.com/office/drawing/2014/main" id="{00DD6853-7971-494B-A148-546DF3F1545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8818094"/>
              </p:ext>
            </p:extLst>
          </p:nvPr>
        </p:nvGraphicFramePr>
        <p:xfrm>
          <a:off x="838200" y="365124"/>
          <a:ext cx="6156323" cy="5984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764" y="1370499"/>
            <a:ext cx="4062136" cy="3974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782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F58AE6-56F6-44E8-8BBF-23277B177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12000" y="0"/>
            <a:ext cx="4680000" cy="6721473"/>
          </a:xfrm>
        </p:spPr>
        <p:txBody>
          <a:bodyPr/>
          <a:lstStyle/>
          <a:p>
            <a:endParaRPr lang="en-US" dirty="0"/>
          </a:p>
        </p:txBody>
      </p:sp>
      <p:graphicFrame>
        <p:nvGraphicFramePr>
          <p:cNvPr id="3" name="Content Placeholder 2" descr="List Content Placeholder">
            <a:extLst>
              <a:ext uri="{FF2B5EF4-FFF2-40B4-BE49-F238E27FC236}">
                <a16:creationId xmlns:a16="http://schemas.microsoft.com/office/drawing/2014/main" id="{00DD6853-7971-494B-A148-546DF3F1545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07665006"/>
              </p:ext>
            </p:extLst>
          </p:nvPr>
        </p:nvGraphicFramePr>
        <p:xfrm>
          <a:off x="838200" y="365124"/>
          <a:ext cx="6156323" cy="5984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5256" y="1916437"/>
            <a:ext cx="4360774" cy="2980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579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254">
      <a:dk1>
        <a:srgbClr val="000000"/>
      </a:dk1>
      <a:lt1>
        <a:srgbClr val="FFFFFF"/>
      </a:lt1>
      <a:dk2>
        <a:srgbClr val="242A41"/>
      </a:dk2>
      <a:lt2>
        <a:srgbClr val="E2E8E3"/>
      </a:lt2>
      <a:accent1>
        <a:srgbClr val="5370C5"/>
      </a:accent1>
      <a:accent2>
        <a:srgbClr val="17B2D1"/>
      </a:accent2>
      <a:accent3>
        <a:srgbClr val="2978E7"/>
      </a:accent3>
      <a:accent4>
        <a:srgbClr val="7829E7"/>
      </a:accent4>
      <a:accent5>
        <a:srgbClr val="B517D5"/>
      </a:accent5>
      <a:accent6>
        <a:srgbClr val="E729B7"/>
      </a:accent6>
      <a:hlink>
        <a:srgbClr val="5370C5"/>
      </a:hlink>
      <a:folHlink>
        <a:srgbClr val="7F7F7F"/>
      </a:folHlink>
    </a:clrScheme>
    <a:fontScheme name="MS Surge Teach Light and Dark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lassic-Corporate_Teach a Course_Win32_SB - v2" id="{AAA48AC2-5F99-4B13-8624-B64D50F70391}" vid="{7E93EDBA-CDC2-40D2-AD59-7619D791F78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ustom 254">
    <a:dk1>
      <a:srgbClr val="000000"/>
    </a:dk1>
    <a:lt1>
      <a:srgbClr val="FFFFFF"/>
    </a:lt1>
    <a:dk2>
      <a:srgbClr val="242A41"/>
    </a:dk2>
    <a:lt2>
      <a:srgbClr val="E2E8E3"/>
    </a:lt2>
    <a:accent1>
      <a:srgbClr val="5370C5"/>
    </a:accent1>
    <a:accent2>
      <a:srgbClr val="17B2D1"/>
    </a:accent2>
    <a:accent3>
      <a:srgbClr val="2978E7"/>
    </a:accent3>
    <a:accent4>
      <a:srgbClr val="7829E7"/>
    </a:accent4>
    <a:accent5>
      <a:srgbClr val="B517D5"/>
    </a:accent5>
    <a:accent6>
      <a:srgbClr val="E729B7"/>
    </a:accent6>
    <a:hlink>
      <a:srgbClr val="5370C5"/>
    </a:hlink>
    <a:folHlink>
      <a:srgbClr val="7F7F7F"/>
    </a:folHlink>
  </a:clrScheme>
</a:themeOverride>
</file>

<file path=ppt/theme/themeOverride2.xml><?xml version="1.0" encoding="utf-8"?>
<a:themeOverride xmlns:a="http://schemas.openxmlformats.org/drawingml/2006/main">
  <a:clrScheme name="Custom 254">
    <a:dk1>
      <a:srgbClr val="000000"/>
    </a:dk1>
    <a:lt1>
      <a:srgbClr val="FFFFFF"/>
    </a:lt1>
    <a:dk2>
      <a:srgbClr val="242A41"/>
    </a:dk2>
    <a:lt2>
      <a:srgbClr val="E2E8E3"/>
    </a:lt2>
    <a:accent1>
      <a:srgbClr val="5370C5"/>
    </a:accent1>
    <a:accent2>
      <a:srgbClr val="17B2D1"/>
    </a:accent2>
    <a:accent3>
      <a:srgbClr val="2978E7"/>
    </a:accent3>
    <a:accent4>
      <a:srgbClr val="7829E7"/>
    </a:accent4>
    <a:accent5>
      <a:srgbClr val="B517D5"/>
    </a:accent5>
    <a:accent6>
      <a:srgbClr val="E729B7"/>
    </a:accent6>
    <a:hlink>
      <a:srgbClr val="5370C5"/>
    </a:hlink>
    <a:folHlink>
      <a:srgbClr val="7F7F7F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fa6e671f1cd7e4d96ff9652be322dd5e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4e2496f70b101db0b8013f30a071bbf7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4E32C0B-4052-44CB-9341-8AD8B2CC4712}">
  <ds:schemaRefs>
    <ds:schemaRef ds:uri="71af3243-3dd4-4a8d-8c0d-dd76da1f02a5"/>
    <ds:schemaRef ds:uri="http://schemas.microsoft.com/office/2006/documentManagement/types"/>
    <ds:schemaRef ds:uri="http://purl.org/dc/terms/"/>
    <ds:schemaRef ds:uri="http://purl.org/dc/elements/1.1/"/>
    <ds:schemaRef ds:uri="16c05727-aa75-4e4a-9b5f-8a80a1165891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EBB7C387-AFDC-4FE3-A658-984B7F35F15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6766BD6-F648-49AA-B7EC-13E75CECB99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Corporate teach a course</Template>
  <TotalTime>0</TotalTime>
  <Words>107</Words>
  <Application>Microsoft Office PowerPoint</Application>
  <PresentationFormat>Widescreen</PresentationFormat>
  <Paragraphs>25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Wingdings</vt:lpstr>
      <vt:lpstr>Office Theme</vt:lpstr>
      <vt:lpstr>OSINT</vt:lpstr>
      <vt:lpstr>PowerPoint Presentation</vt:lpstr>
      <vt:lpstr>PowerPoint Presentation</vt:lpstr>
      <vt:lpstr>Impressions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2022-12-16T16:20:30Z</dcterms:created>
  <dcterms:modified xsi:type="dcterms:W3CDTF">2022-12-17T04:57:31Z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