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4"/>
  </p:sldMasterIdLst>
  <p:notesMasterIdLst>
    <p:notesMasterId r:id="rId12"/>
  </p:notesMasterIdLst>
  <p:handoutMasterIdLst>
    <p:handoutMasterId r:id="rId13"/>
  </p:handoutMasterIdLst>
  <p:sldIdLst>
    <p:sldId id="289" r:id="rId5"/>
    <p:sldId id="286" r:id="rId6"/>
    <p:sldId id="292" r:id="rId7"/>
    <p:sldId id="291" r:id="rId8"/>
    <p:sldId id="270" r:id="rId9"/>
    <p:sldId id="273" r:id="rId10"/>
    <p:sldId id="28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13" orient="horz" pos="21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5"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0A2"/>
    <a:srgbClr val="404040"/>
  </p:clrMru>
  <p:extLst>
    <p:ext uri="{E76CE94A-603C-4142-B9EB-6D1370010A27}">
      <p14:discardImageEditData xmlns:p14="http://schemas.microsoft.com/office/powerpoint/2010/main" val="1"/>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7" d="100"/>
          <a:sy n="87" d="100"/>
        </p:scale>
        <p:origin x="528" y="48"/>
      </p:cViewPr>
      <p:guideLst>
        <p:guide pos="3840"/>
        <p:guide orient="horz" pos="2160"/>
      </p:guideLst>
    </p:cSldViewPr>
  </p:slideViewPr>
  <p:notesTextViewPr>
    <p:cViewPr>
      <p:scale>
        <a:sx n="1" d="1"/>
        <a:sy n="1" d="1"/>
      </p:scale>
      <p:origin x="0" y="0"/>
    </p:cViewPr>
  </p:notesTextViewPr>
  <p:notesViewPr>
    <p:cSldViewPr snapToGrid="0">
      <p:cViewPr varScale="1">
        <p:scale>
          <a:sx n="68" d="100"/>
          <a:sy n="68" d="100"/>
        </p:scale>
        <p:origin x="3288"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3"/>
              </a:solidFill>
              <a:ln w="19050">
                <a:noFill/>
              </a:ln>
              <a:effectLst/>
            </c:spPr>
            <c:extLst>
              <c:ext xmlns:c16="http://schemas.microsoft.com/office/drawing/2014/chart" uri="{C3380CC4-5D6E-409C-BE32-E72D297353CC}">
                <c16:uniqueId val="{00000001-38C1-46BF-8440-AEFD0DA39D91}"/>
              </c:ext>
            </c:extLst>
          </c:dPt>
          <c:dPt>
            <c:idx val="1"/>
            <c:bubble3D val="0"/>
            <c:spPr>
              <a:solidFill>
                <a:schemeClr val="bg2"/>
              </a:solidFill>
              <a:ln w="19050">
                <a:noFill/>
              </a:ln>
              <a:effectLst/>
            </c:spPr>
            <c:extLst>
              <c:ext xmlns:c16="http://schemas.microsoft.com/office/drawing/2014/chart" uri="{C3380CC4-5D6E-409C-BE32-E72D297353CC}">
                <c16:uniqueId val="{00000002-38C1-46BF-8440-AEFD0DA39D91}"/>
              </c:ext>
            </c:extLst>
          </c:dPt>
          <c:cat>
            <c:strRef>
              <c:f>Sheet1!$A$2:$A$3</c:f>
              <c:strCache>
                <c:ptCount val="2"/>
                <c:pt idx="0">
                  <c:v>1st Qtr</c:v>
                </c:pt>
                <c:pt idx="1">
                  <c:v>2nd Qtr</c:v>
                </c:pt>
              </c:strCache>
            </c:strRef>
          </c:cat>
          <c:val>
            <c:numRef>
              <c:f>Sheet1!$B$2:$B$3</c:f>
              <c:numCache>
                <c:formatCode>General</c:formatCode>
                <c:ptCount val="2"/>
                <c:pt idx="0">
                  <c:v>47</c:v>
                </c:pt>
                <c:pt idx="1">
                  <c:v>53</c:v>
                </c:pt>
              </c:numCache>
            </c:numRef>
          </c:val>
          <c:extLst>
            <c:ext xmlns:c16="http://schemas.microsoft.com/office/drawing/2014/chart" uri="{C3380CC4-5D6E-409C-BE32-E72D297353CC}">
              <c16:uniqueId val="{00000000-38C1-46BF-8440-AEFD0DA39D91}"/>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3"/>
              </a:solidFill>
              <a:ln w="19050">
                <a:noFill/>
              </a:ln>
              <a:effectLst/>
            </c:spPr>
            <c:extLst>
              <c:ext xmlns:c16="http://schemas.microsoft.com/office/drawing/2014/chart" uri="{C3380CC4-5D6E-409C-BE32-E72D297353CC}">
                <c16:uniqueId val="{00000001-364E-4D58-81DC-2B1385B5A2BF}"/>
              </c:ext>
            </c:extLst>
          </c:dPt>
          <c:dPt>
            <c:idx val="1"/>
            <c:bubble3D val="0"/>
            <c:spPr>
              <a:solidFill>
                <a:schemeClr val="bg2"/>
              </a:solidFill>
              <a:ln w="19050">
                <a:noFill/>
              </a:ln>
              <a:effectLst/>
            </c:spPr>
            <c:extLst>
              <c:ext xmlns:c16="http://schemas.microsoft.com/office/drawing/2014/chart" uri="{C3380CC4-5D6E-409C-BE32-E72D297353CC}">
                <c16:uniqueId val="{00000003-364E-4D58-81DC-2B1385B5A2BF}"/>
              </c:ext>
            </c:extLst>
          </c:dPt>
          <c:cat>
            <c:strRef>
              <c:f>Sheet1!$A$2:$A$3</c:f>
              <c:strCache>
                <c:ptCount val="2"/>
                <c:pt idx="0">
                  <c:v>1st Qtr</c:v>
                </c:pt>
                <c:pt idx="1">
                  <c:v>2nd Qtr</c:v>
                </c:pt>
              </c:strCache>
            </c:strRef>
          </c:cat>
          <c:val>
            <c:numRef>
              <c:f>Sheet1!$B$2:$B$3</c:f>
              <c:numCache>
                <c:formatCode>General</c:formatCode>
                <c:ptCount val="2"/>
                <c:pt idx="0">
                  <c:v>21</c:v>
                </c:pt>
                <c:pt idx="1">
                  <c:v>79</c:v>
                </c:pt>
              </c:numCache>
            </c:numRef>
          </c:val>
          <c:extLst>
            <c:ext xmlns:c16="http://schemas.microsoft.com/office/drawing/2014/chart" uri="{C3380CC4-5D6E-409C-BE32-E72D297353CC}">
              <c16:uniqueId val="{00000004-364E-4D58-81DC-2B1385B5A2BF}"/>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3"/>
              </a:solidFill>
              <a:ln w="19050">
                <a:noFill/>
              </a:ln>
              <a:effectLst/>
            </c:spPr>
            <c:extLst>
              <c:ext xmlns:c16="http://schemas.microsoft.com/office/drawing/2014/chart" uri="{C3380CC4-5D6E-409C-BE32-E72D297353CC}">
                <c16:uniqueId val="{00000001-3974-451F-922D-5036AF7DB1A6}"/>
              </c:ext>
            </c:extLst>
          </c:dPt>
          <c:dPt>
            <c:idx val="1"/>
            <c:bubble3D val="0"/>
            <c:spPr>
              <a:solidFill>
                <a:schemeClr val="bg2"/>
              </a:solidFill>
              <a:ln w="19050">
                <a:noFill/>
              </a:ln>
              <a:effectLst/>
            </c:spPr>
            <c:extLst>
              <c:ext xmlns:c16="http://schemas.microsoft.com/office/drawing/2014/chart" uri="{C3380CC4-5D6E-409C-BE32-E72D297353CC}">
                <c16:uniqueId val="{00000003-3974-451F-922D-5036AF7DB1A6}"/>
              </c:ext>
            </c:extLst>
          </c:dPt>
          <c:cat>
            <c:strRef>
              <c:f>Sheet1!$A$2:$A$3</c:f>
              <c:strCache>
                <c:ptCount val="2"/>
                <c:pt idx="0">
                  <c:v>1st Qtr</c:v>
                </c:pt>
                <c:pt idx="1">
                  <c:v>2nd Qtr</c:v>
                </c:pt>
              </c:strCache>
            </c:strRef>
          </c:cat>
          <c:val>
            <c:numRef>
              <c:f>Sheet1!$B$2:$B$3</c:f>
              <c:numCache>
                <c:formatCode>General</c:formatCode>
                <c:ptCount val="2"/>
                <c:pt idx="0">
                  <c:v>17</c:v>
                </c:pt>
                <c:pt idx="1">
                  <c:v>83</c:v>
                </c:pt>
              </c:numCache>
            </c:numRef>
          </c:val>
          <c:extLst>
            <c:ext xmlns:c16="http://schemas.microsoft.com/office/drawing/2014/chart" uri="{C3380CC4-5D6E-409C-BE32-E72D297353CC}">
              <c16:uniqueId val="{00000004-3974-451F-922D-5036AF7DB1A6}"/>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3"/>
              </a:solidFill>
              <a:ln w="19050">
                <a:noFill/>
              </a:ln>
              <a:effectLst/>
            </c:spPr>
            <c:extLst>
              <c:ext xmlns:c16="http://schemas.microsoft.com/office/drawing/2014/chart" uri="{C3380CC4-5D6E-409C-BE32-E72D297353CC}">
                <c16:uniqueId val="{00000001-0011-4772-93FF-8CF059B07177}"/>
              </c:ext>
            </c:extLst>
          </c:dPt>
          <c:dPt>
            <c:idx val="1"/>
            <c:bubble3D val="0"/>
            <c:spPr>
              <a:solidFill>
                <a:schemeClr val="bg2"/>
              </a:solidFill>
              <a:ln w="19050">
                <a:noFill/>
              </a:ln>
              <a:effectLst/>
            </c:spPr>
            <c:extLst>
              <c:ext xmlns:c16="http://schemas.microsoft.com/office/drawing/2014/chart" uri="{C3380CC4-5D6E-409C-BE32-E72D297353CC}">
                <c16:uniqueId val="{00000003-0011-4772-93FF-8CF059B07177}"/>
              </c:ext>
            </c:extLst>
          </c:dPt>
          <c:cat>
            <c:strRef>
              <c:f>Sheet1!$A$2:$A$3</c:f>
              <c:strCache>
                <c:ptCount val="2"/>
                <c:pt idx="0">
                  <c:v>1st Qtr</c:v>
                </c:pt>
                <c:pt idx="1">
                  <c:v>2nd Qtr</c:v>
                </c:pt>
              </c:strCache>
            </c:strRef>
          </c:cat>
          <c:val>
            <c:numRef>
              <c:f>Sheet1!$B$2:$B$3</c:f>
              <c:numCache>
                <c:formatCode>General</c:formatCode>
                <c:ptCount val="2"/>
                <c:pt idx="0">
                  <c:v>37</c:v>
                </c:pt>
                <c:pt idx="1">
                  <c:v>63</c:v>
                </c:pt>
              </c:numCache>
            </c:numRef>
          </c:val>
          <c:extLst>
            <c:ext xmlns:c16="http://schemas.microsoft.com/office/drawing/2014/chart" uri="{C3380CC4-5D6E-409C-BE32-E72D297353CC}">
              <c16:uniqueId val="{00000004-0011-4772-93FF-8CF059B07177}"/>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solidFill>
              <a:schemeClr val="accent2"/>
            </a:solidFill>
          </c:spPr>
          <c:dPt>
            <c:idx val="0"/>
            <c:bubble3D val="0"/>
            <c:spPr>
              <a:solidFill>
                <a:schemeClr val="accent3"/>
              </a:solidFill>
              <a:ln w="19050">
                <a:noFill/>
              </a:ln>
              <a:effectLst/>
            </c:spPr>
            <c:extLst>
              <c:ext xmlns:c16="http://schemas.microsoft.com/office/drawing/2014/chart" uri="{C3380CC4-5D6E-409C-BE32-E72D297353CC}">
                <c16:uniqueId val="{00000001-B7EF-486F-B9C3-BB44DDE740B7}"/>
              </c:ext>
            </c:extLst>
          </c:dPt>
          <c:dPt>
            <c:idx val="1"/>
            <c:bubble3D val="0"/>
            <c:spPr>
              <a:solidFill>
                <a:schemeClr val="bg2"/>
              </a:solidFill>
              <a:ln w="19050">
                <a:noFill/>
              </a:ln>
              <a:effectLst/>
            </c:spPr>
            <c:extLst>
              <c:ext xmlns:c16="http://schemas.microsoft.com/office/drawing/2014/chart" uri="{C3380CC4-5D6E-409C-BE32-E72D297353CC}">
                <c16:uniqueId val="{00000003-B7EF-486F-B9C3-BB44DDE740B7}"/>
              </c:ext>
            </c:extLst>
          </c:dPt>
          <c:cat>
            <c:strRef>
              <c:f>Sheet1!$A$2:$A$3</c:f>
              <c:strCache>
                <c:ptCount val="2"/>
                <c:pt idx="0">
                  <c:v>1st Qtr</c:v>
                </c:pt>
                <c:pt idx="1">
                  <c:v>2nd Qtr</c:v>
                </c:pt>
              </c:strCache>
            </c:strRef>
          </c:cat>
          <c:val>
            <c:numRef>
              <c:f>Sheet1!$B$2:$B$3</c:f>
              <c:numCache>
                <c:formatCode>General</c:formatCode>
                <c:ptCount val="2"/>
                <c:pt idx="0">
                  <c:v>45</c:v>
                </c:pt>
                <c:pt idx="1">
                  <c:v>55</c:v>
                </c:pt>
              </c:numCache>
            </c:numRef>
          </c:val>
          <c:extLst>
            <c:ext xmlns:c16="http://schemas.microsoft.com/office/drawing/2014/chart" uri="{C3380CC4-5D6E-409C-BE32-E72D297353CC}">
              <c16:uniqueId val="{00000004-B7EF-486F-B9C3-BB44DDE740B7}"/>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2F7A84F-E231-42BE-A9F8-B5131853C83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BCB813BC-9E49-4ABB-A3C3-CEE0885B027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8EBDBEE-1FDA-4F57-947F-5759FA6ABC55}" type="datetimeFigureOut">
              <a:rPr lang="en-US" smtClean="0"/>
              <a:t>2/3/2023</a:t>
            </a:fld>
            <a:endParaRPr lang="en-US" dirty="0"/>
          </a:p>
        </p:txBody>
      </p:sp>
      <p:sp>
        <p:nvSpPr>
          <p:cNvPr id="4" name="Footer Placeholder 3">
            <a:extLst>
              <a:ext uri="{FF2B5EF4-FFF2-40B4-BE49-F238E27FC236}">
                <a16:creationId xmlns:a16="http://schemas.microsoft.com/office/drawing/2014/main" id="{47ADFF29-9BE4-4CDF-A198-BBEE303F0EB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0D4AFC6-5A97-4417-A16A-485E5801A6E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FA8C659-3DDB-48CB-A056-6A658A161B7C}" type="slidenum">
              <a:rPr lang="en-US" smtClean="0"/>
              <a:t>‹#›</a:t>
            </a:fld>
            <a:endParaRPr lang="en-US" dirty="0"/>
          </a:p>
        </p:txBody>
      </p:sp>
    </p:spTree>
    <p:extLst>
      <p:ext uri="{BB962C8B-B14F-4D97-AF65-F5344CB8AC3E}">
        <p14:creationId xmlns:p14="http://schemas.microsoft.com/office/powerpoint/2010/main" val="23607677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B16A9CD-5E57-4C86-B862-09CA519924BA}" type="datetimeFigureOut">
              <a:rPr lang="en-US" smtClean="0"/>
              <a:t>2/3/2023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A004F4-F240-48F9-8AE1-486585C7F00D}" type="slidenum">
              <a:rPr lang="en-US" smtClean="0"/>
              <a:t>‹#›</a:t>
            </a:fld>
            <a:endParaRPr lang="en-US" dirty="0"/>
          </a:p>
        </p:txBody>
      </p:sp>
    </p:spTree>
    <p:extLst>
      <p:ext uri="{BB962C8B-B14F-4D97-AF65-F5344CB8AC3E}">
        <p14:creationId xmlns:p14="http://schemas.microsoft.com/office/powerpoint/2010/main" val="21548810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1</a:t>
            </a:fld>
            <a:endParaRPr lang="en-US" dirty="0"/>
          </a:p>
        </p:txBody>
      </p:sp>
    </p:spTree>
    <p:extLst>
      <p:ext uri="{BB962C8B-B14F-4D97-AF65-F5344CB8AC3E}">
        <p14:creationId xmlns:p14="http://schemas.microsoft.com/office/powerpoint/2010/main" val="3228853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2</a:t>
            </a:fld>
            <a:endParaRPr lang="en-US" dirty="0"/>
          </a:p>
        </p:txBody>
      </p:sp>
    </p:spTree>
    <p:extLst>
      <p:ext uri="{BB962C8B-B14F-4D97-AF65-F5344CB8AC3E}">
        <p14:creationId xmlns:p14="http://schemas.microsoft.com/office/powerpoint/2010/main" val="2609089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3</a:t>
            </a:fld>
            <a:endParaRPr lang="en-US" dirty="0"/>
          </a:p>
        </p:txBody>
      </p:sp>
    </p:spTree>
    <p:extLst>
      <p:ext uri="{BB962C8B-B14F-4D97-AF65-F5344CB8AC3E}">
        <p14:creationId xmlns:p14="http://schemas.microsoft.com/office/powerpoint/2010/main" val="8935381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4</a:t>
            </a:fld>
            <a:endParaRPr lang="en-US" dirty="0"/>
          </a:p>
        </p:txBody>
      </p:sp>
    </p:spTree>
    <p:extLst>
      <p:ext uri="{BB962C8B-B14F-4D97-AF65-F5344CB8AC3E}">
        <p14:creationId xmlns:p14="http://schemas.microsoft.com/office/powerpoint/2010/main" val="3141029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5</a:t>
            </a:fld>
            <a:endParaRPr lang="en-US" dirty="0"/>
          </a:p>
        </p:txBody>
      </p:sp>
    </p:spTree>
    <p:extLst>
      <p:ext uri="{BB962C8B-B14F-4D97-AF65-F5344CB8AC3E}">
        <p14:creationId xmlns:p14="http://schemas.microsoft.com/office/powerpoint/2010/main" val="1912317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6</a:t>
            </a:fld>
            <a:endParaRPr lang="en-US" dirty="0"/>
          </a:p>
        </p:txBody>
      </p:sp>
    </p:spTree>
    <p:extLst>
      <p:ext uri="{BB962C8B-B14F-4D97-AF65-F5344CB8AC3E}">
        <p14:creationId xmlns:p14="http://schemas.microsoft.com/office/powerpoint/2010/main" val="3354175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A004F4-F240-48F9-8AE1-486585C7F00D}" type="slidenum">
              <a:rPr lang="en-US" smtClean="0"/>
              <a:t>7</a:t>
            </a:fld>
            <a:endParaRPr lang="en-US" dirty="0"/>
          </a:p>
        </p:txBody>
      </p:sp>
    </p:spTree>
    <p:extLst>
      <p:ext uri="{BB962C8B-B14F-4D97-AF65-F5344CB8AC3E}">
        <p14:creationId xmlns:p14="http://schemas.microsoft.com/office/powerpoint/2010/main" val="40327446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7D165-49B0-44FF-A267-367F5A6EE306}"/>
              </a:ext>
            </a:extLst>
          </p:cNvPr>
          <p:cNvSpPr>
            <a:spLocks noGrp="1"/>
          </p:cNvSpPr>
          <p:nvPr>
            <p:ph type="ctrTitle"/>
          </p:nvPr>
        </p:nvSpPr>
        <p:spPr>
          <a:xfrm>
            <a:off x="1524000" y="2039514"/>
            <a:ext cx="9144000" cy="2128049"/>
          </a:xfrm>
        </p:spPr>
        <p:txBody>
          <a:bodyPr anchor="b"/>
          <a:lstStyle>
            <a:lvl1pPr algn="ctr">
              <a:lnSpc>
                <a:spcPct val="125000"/>
              </a:lnSpc>
              <a:defRPr sz="6000">
                <a:solidFill>
                  <a:schemeClr val="bg1"/>
                </a:solidFill>
              </a:defRPr>
            </a:lvl1pPr>
          </a:lstStyle>
          <a:p>
            <a:r>
              <a:rPr lang="en-US" noProof="0" smtClean="0"/>
              <a:t>Click to edit Master title style</a:t>
            </a:r>
            <a:endParaRPr lang="en-US" noProof="0"/>
          </a:p>
        </p:txBody>
      </p:sp>
      <p:sp>
        <p:nvSpPr>
          <p:cNvPr id="3" name="Subtitle 2">
            <a:extLst>
              <a:ext uri="{FF2B5EF4-FFF2-40B4-BE49-F238E27FC236}">
                <a16:creationId xmlns:a16="http://schemas.microsoft.com/office/drawing/2014/main" id="{56B52800-74D6-4A78-AC9B-8E737A1A3B0D}"/>
              </a:ext>
            </a:extLst>
          </p:cNvPr>
          <p:cNvSpPr>
            <a:spLocks noGrp="1"/>
          </p:cNvSpPr>
          <p:nvPr>
            <p:ph type="subTitle" idx="1"/>
          </p:nvPr>
        </p:nvSpPr>
        <p:spPr>
          <a:xfrm>
            <a:off x="1524000" y="4221162"/>
            <a:ext cx="9144000" cy="882001"/>
          </a:xfrm>
          <a:solidFill>
            <a:schemeClr val="accent2">
              <a:alpha val="90000"/>
            </a:schemeClr>
          </a:solidFill>
        </p:spPr>
        <p:txBody>
          <a:bodyPr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lang="en-US" sz="2500" b="1" i="1" kern="1200" spc="65" dirty="0">
                <a:solidFill>
                  <a:schemeClr val="accent1"/>
                </a:solidFill>
                <a:latin typeface="+mn-lt"/>
                <a:ea typeface="+mn-ea"/>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smtClean="0"/>
              <a:t>Click to edit Master subtitle style</a:t>
            </a:r>
            <a:endParaRPr lang="en-US" noProof="0"/>
          </a:p>
        </p:txBody>
      </p:sp>
      <p:sp>
        <p:nvSpPr>
          <p:cNvPr id="4" name="Date Placeholder 3">
            <a:extLst>
              <a:ext uri="{FF2B5EF4-FFF2-40B4-BE49-F238E27FC236}">
                <a16:creationId xmlns:a16="http://schemas.microsoft.com/office/drawing/2014/main" id="{88B91F7B-C4AF-4FC6-A6BE-657DEF6D5358}"/>
              </a:ext>
            </a:extLst>
          </p:cNvPr>
          <p:cNvSpPr>
            <a:spLocks noGrp="1"/>
          </p:cNvSpPr>
          <p:nvPr>
            <p:ph type="dt" sz="half" idx="10"/>
          </p:nvPr>
        </p:nvSpPr>
        <p:spPr/>
        <p:txBody>
          <a:bodyPr/>
          <a:lstStyle/>
          <a:p>
            <a:fld id="{8DA08ED5-AEFE-4443-9040-726EF6690995}" type="datetime1">
              <a:rPr lang="en-US" noProof="0" smtClean="0"/>
              <a:t>2/3/2023</a:t>
            </a:fld>
            <a:endParaRPr lang="en-US" noProof="0" dirty="0"/>
          </a:p>
        </p:txBody>
      </p:sp>
      <p:sp>
        <p:nvSpPr>
          <p:cNvPr id="5" name="Footer Placeholder 4">
            <a:extLst>
              <a:ext uri="{FF2B5EF4-FFF2-40B4-BE49-F238E27FC236}">
                <a16:creationId xmlns:a16="http://schemas.microsoft.com/office/drawing/2014/main" id="{5BED32F8-B0C7-4332-B0A5-BC19DD8C4CF5}"/>
              </a:ext>
            </a:extLst>
          </p:cNvPr>
          <p:cNvSpPr>
            <a:spLocks noGrp="1"/>
          </p:cNvSpPr>
          <p:nvPr>
            <p:ph type="ftr" sz="quarter" idx="11"/>
          </p:nvPr>
        </p:nvSpPr>
        <p:spPr/>
        <p:txBody>
          <a:bodyPr/>
          <a:lstStyle/>
          <a:p>
            <a:endParaRPr lang="en-US" noProof="0" dirty="0"/>
          </a:p>
        </p:txBody>
      </p:sp>
      <p:sp>
        <p:nvSpPr>
          <p:cNvPr id="6" name="Slide Number Placeholder 5">
            <a:extLst>
              <a:ext uri="{FF2B5EF4-FFF2-40B4-BE49-F238E27FC236}">
                <a16:creationId xmlns:a16="http://schemas.microsoft.com/office/drawing/2014/main" id="{B0030946-D0C7-4F78-94B0-427DAA6D5CB0}"/>
              </a:ext>
            </a:extLst>
          </p:cNvPr>
          <p:cNvSpPr>
            <a:spLocks noGrp="1"/>
          </p:cNvSpPr>
          <p:nvPr>
            <p:ph type="sldNum" sz="quarter" idx="12"/>
          </p:nvPr>
        </p:nvSpPr>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2189509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wo Horisontal Content">
    <p:spTree>
      <p:nvGrpSpPr>
        <p:cNvPr id="1" name=""/>
        <p:cNvGrpSpPr/>
        <p:nvPr/>
      </p:nvGrpSpPr>
      <p:grpSpPr>
        <a:xfrm>
          <a:off x="0" y="0"/>
          <a:ext cx="0" cy="0"/>
          <a:chOff x="0" y="0"/>
          <a:chExt cx="0" cy="0"/>
        </a:xfrm>
      </p:grpSpPr>
      <p:sp>
        <p:nvSpPr>
          <p:cNvPr id="8" name="object 2">
            <a:extLst>
              <a:ext uri="{FF2B5EF4-FFF2-40B4-BE49-F238E27FC236}">
                <a16:creationId xmlns:a16="http://schemas.microsoft.com/office/drawing/2014/main" id="{E4FD2CFF-0F3D-42BB-BBFF-903727B32640}"/>
              </a:ext>
            </a:extLst>
          </p:cNvPr>
          <p:cNvSpPr/>
          <p:nvPr userDrawn="1"/>
        </p:nvSpPr>
        <p:spPr>
          <a:xfrm>
            <a:off x="0" y="1562188"/>
            <a:ext cx="11269980" cy="2359660"/>
          </a:xfrm>
          <a:custGeom>
            <a:avLst/>
            <a:gdLst/>
            <a:ahLst/>
            <a:cxnLst/>
            <a:rect l="l" t="t" r="r" b="b"/>
            <a:pathLst>
              <a:path w="11269980" h="2359660">
                <a:moveTo>
                  <a:pt x="0" y="2359152"/>
                </a:moveTo>
                <a:lnTo>
                  <a:pt x="11269980" y="2359152"/>
                </a:lnTo>
                <a:lnTo>
                  <a:pt x="11269980" y="0"/>
                </a:lnTo>
                <a:lnTo>
                  <a:pt x="0" y="0"/>
                </a:lnTo>
                <a:lnTo>
                  <a:pt x="0" y="2359152"/>
                </a:lnTo>
                <a:close/>
              </a:path>
            </a:pathLst>
          </a:custGeom>
          <a:solidFill>
            <a:schemeClr val="accent2"/>
          </a:solidFill>
        </p:spPr>
        <p:txBody>
          <a:bodyPr wrap="square" lIns="0" tIns="0" rIns="0" bIns="0" rtlCol="0"/>
          <a:lstStyle/>
          <a:p>
            <a:endParaRPr lang="en-US" noProof="0" dirty="0"/>
          </a:p>
        </p:txBody>
      </p:sp>
      <p:sp>
        <p:nvSpPr>
          <p:cNvPr id="7" name="Slide Number Placeholder 6">
            <a:extLst>
              <a:ext uri="{FF2B5EF4-FFF2-40B4-BE49-F238E27FC236}">
                <a16:creationId xmlns:a16="http://schemas.microsoft.com/office/drawing/2014/main" id="{4E60EB58-EF7E-435A-8B07-B5BCF3AF119F}"/>
              </a:ext>
            </a:extLst>
          </p:cNvPr>
          <p:cNvSpPr>
            <a:spLocks noGrp="1"/>
          </p:cNvSpPr>
          <p:nvPr>
            <p:ph type="sldNum" sz="quarter" idx="12"/>
          </p:nvPr>
        </p:nvSpPr>
        <p:spPr/>
        <p:txBody>
          <a:bodyPr/>
          <a:lstStyle/>
          <a:p>
            <a:fld id="{82EE24B5-652C-4DB5-B7C3-B5BBEC1280B1}" type="slidenum">
              <a:rPr lang="en-US" noProof="0" smtClean="0"/>
              <a:t>‹#›</a:t>
            </a:fld>
            <a:endParaRPr lang="en-US" noProof="0" dirty="0"/>
          </a:p>
        </p:txBody>
      </p:sp>
      <p:sp>
        <p:nvSpPr>
          <p:cNvPr id="2" name="Title 1">
            <a:extLst>
              <a:ext uri="{FF2B5EF4-FFF2-40B4-BE49-F238E27FC236}">
                <a16:creationId xmlns:a16="http://schemas.microsoft.com/office/drawing/2014/main" id="{E7F76098-6FA1-470A-BEF4-E4B0AC75E8FE}"/>
              </a:ext>
            </a:extLst>
          </p:cNvPr>
          <p:cNvSpPr>
            <a:spLocks noGrp="1"/>
          </p:cNvSpPr>
          <p:nvPr>
            <p:ph type="title"/>
          </p:nvPr>
        </p:nvSpPr>
        <p:spPr/>
        <p:txBody>
          <a:bodyPr/>
          <a:lstStyle/>
          <a:p>
            <a:r>
              <a:rPr lang="en-US" noProof="0" smtClean="0"/>
              <a:t>Click to edit Master title style</a:t>
            </a:r>
            <a:endParaRPr lang="en-US" noProof="0"/>
          </a:p>
        </p:txBody>
      </p:sp>
      <p:sp>
        <p:nvSpPr>
          <p:cNvPr id="3" name="Content Placeholder 2">
            <a:extLst>
              <a:ext uri="{FF2B5EF4-FFF2-40B4-BE49-F238E27FC236}">
                <a16:creationId xmlns:a16="http://schemas.microsoft.com/office/drawing/2014/main" id="{4B647ABC-6745-43B6-8A64-6E191BD65CA2}"/>
              </a:ext>
            </a:extLst>
          </p:cNvPr>
          <p:cNvSpPr>
            <a:spLocks noGrp="1"/>
          </p:cNvSpPr>
          <p:nvPr>
            <p:ph sz="half" idx="1"/>
          </p:nvPr>
        </p:nvSpPr>
        <p:spPr>
          <a:xfrm>
            <a:off x="838200" y="4133087"/>
            <a:ext cx="10431780" cy="2043875"/>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5" name="Date Placeholder 4">
            <a:extLst>
              <a:ext uri="{FF2B5EF4-FFF2-40B4-BE49-F238E27FC236}">
                <a16:creationId xmlns:a16="http://schemas.microsoft.com/office/drawing/2014/main" id="{47F57DE0-C032-4FCC-9006-09C2C328A665}"/>
              </a:ext>
            </a:extLst>
          </p:cNvPr>
          <p:cNvSpPr>
            <a:spLocks noGrp="1"/>
          </p:cNvSpPr>
          <p:nvPr>
            <p:ph type="dt" sz="half" idx="10"/>
          </p:nvPr>
        </p:nvSpPr>
        <p:spPr/>
        <p:txBody>
          <a:bodyPr/>
          <a:lstStyle/>
          <a:p>
            <a:fld id="{397CD216-73DE-4B96-8E1B-BB64D86142BB}" type="datetime1">
              <a:rPr lang="en-US" noProof="0" smtClean="0"/>
              <a:t>2/3/2023</a:t>
            </a:fld>
            <a:endParaRPr lang="en-US" noProof="0" dirty="0"/>
          </a:p>
        </p:txBody>
      </p:sp>
      <p:sp>
        <p:nvSpPr>
          <p:cNvPr id="6" name="Footer Placeholder 5">
            <a:extLst>
              <a:ext uri="{FF2B5EF4-FFF2-40B4-BE49-F238E27FC236}">
                <a16:creationId xmlns:a16="http://schemas.microsoft.com/office/drawing/2014/main" id="{90C776CB-2819-4488-9012-A6EA22079A47}"/>
              </a:ext>
            </a:extLst>
          </p:cNvPr>
          <p:cNvSpPr>
            <a:spLocks noGrp="1"/>
          </p:cNvSpPr>
          <p:nvPr>
            <p:ph type="ftr" sz="quarter" idx="11"/>
          </p:nvPr>
        </p:nvSpPr>
        <p:spPr/>
        <p:txBody>
          <a:bodyPr/>
          <a:lstStyle/>
          <a:p>
            <a:endParaRPr lang="en-US" noProof="0" dirty="0"/>
          </a:p>
        </p:txBody>
      </p:sp>
      <p:sp>
        <p:nvSpPr>
          <p:cNvPr id="9" name="Content Placeholder 3">
            <a:extLst>
              <a:ext uri="{FF2B5EF4-FFF2-40B4-BE49-F238E27FC236}">
                <a16:creationId xmlns:a16="http://schemas.microsoft.com/office/drawing/2014/main" id="{C1B0D46C-2987-401A-A0C4-CFB6F73E9D23}"/>
              </a:ext>
            </a:extLst>
          </p:cNvPr>
          <p:cNvSpPr>
            <a:spLocks noGrp="1"/>
          </p:cNvSpPr>
          <p:nvPr>
            <p:ph sz="half" idx="13"/>
          </p:nvPr>
        </p:nvSpPr>
        <p:spPr>
          <a:xfrm>
            <a:off x="844296" y="1788579"/>
            <a:ext cx="10425684" cy="190687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Tree>
    <p:extLst>
      <p:ext uri="{BB962C8B-B14F-4D97-AF65-F5344CB8AC3E}">
        <p14:creationId xmlns:p14="http://schemas.microsoft.com/office/powerpoint/2010/main" val="2989795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Six Conten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7202246-9B90-4CE1-AAF1-3328E51AE0A5}"/>
              </a:ext>
            </a:extLst>
          </p:cNvPr>
          <p:cNvSpPr>
            <a:spLocks noGrp="1"/>
          </p:cNvSpPr>
          <p:nvPr>
            <p:ph type="pic" sz="quarter" idx="13"/>
          </p:nvPr>
        </p:nvSpPr>
        <p:spPr>
          <a:xfrm>
            <a:off x="0" y="0"/>
            <a:ext cx="12192000" cy="6858000"/>
          </a:xfrm>
        </p:spPr>
        <p:txBody>
          <a:bodyPr/>
          <a:lstStyle>
            <a:lvl1pPr marL="0" indent="0" algn="ctr">
              <a:buNone/>
              <a:defRPr/>
            </a:lvl1pPr>
          </a:lstStyle>
          <a:p>
            <a:r>
              <a:rPr lang="en-US" noProof="0" smtClean="0"/>
              <a:t>Click icon to add picture</a:t>
            </a:r>
            <a:endParaRPr lang="en-US" noProof="0" dirty="0"/>
          </a:p>
        </p:txBody>
      </p:sp>
      <p:sp>
        <p:nvSpPr>
          <p:cNvPr id="18" name="Content Placeholder 2">
            <a:extLst>
              <a:ext uri="{FF2B5EF4-FFF2-40B4-BE49-F238E27FC236}">
                <a16:creationId xmlns:a16="http://schemas.microsoft.com/office/drawing/2014/main" id="{843DF42B-5E6A-409A-A205-0B59AE5FBD98}"/>
              </a:ext>
            </a:extLst>
          </p:cNvPr>
          <p:cNvSpPr>
            <a:spLocks noGrp="1"/>
          </p:cNvSpPr>
          <p:nvPr>
            <p:ph sz="half" idx="15"/>
          </p:nvPr>
        </p:nvSpPr>
        <p:spPr>
          <a:xfrm>
            <a:off x="8530301" y="1690689"/>
            <a:ext cx="3148965" cy="1922438"/>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17" name="Content Placeholder 2">
            <a:extLst>
              <a:ext uri="{FF2B5EF4-FFF2-40B4-BE49-F238E27FC236}">
                <a16:creationId xmlns:a16="http://schemas.microsoft.com/office/drawing/2014/main" id="{9C7A202D-9C81-48E9-AC0B-E4DDE20AE14F}"/>
              </a:ext>
            </a:extLst>
          </p:cNvPr>
          <p:cNvSpPr>
            <a:spLocks noGrp="1"/>
          </p:cNvSpPr>
          <p:nvPr>
            <p:ph sz="half" idx="14"/>
          </p:nvPr>
        </p:nvSpPr>
        <p:spPr>
          <a:xfrm>
            <a:off x="4888689" y="1702826"/>
            <a:ext cx="3148965" cy="1922438"/>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7" name="Slide Number Placeholder 6">
            <a:extLst>
              <a:ext uri="{FF2B5EF4-FFF2-40B4-BE49-F238E27FC236}">
                <a16:creationId xmlns:a16="http://schemas.microsoft.com/office/drawing/2014/main" id="{4E60EB58-EF7E-435A-8B07-B5BCF3AF119F}"/>
              </a:ext>
            </a:extLst>
          </p:cNvPr>
          <p:cNvSpPr>
            <a:spLocks noGrp="1"/>
          </p:cNvSpPr>
          <p:nvPr>
            <p:ph type="sldNum" sz="quarter" idx="12"/>
          </p:nvPr>
        </p:nvSpPr>
        <p:spPr/>
        <p:txBody>
          <a:bodyPr/>
          <a:lstStyle/>
          <a:p>
            <a:fld id="{82EE24B5-652C-4DB5-B7C3-B5BBEC1280B1}" type="slidenum">
              <a:rPr lang="en-US" noProof="0" smtClean="0"/>
              <a:t>‹#›</a:t>
            </a:fld>
            <a:endParaRPr lang="en-US" noProof="0" dirty="0"/>
          </a:p>
        </p:txBody>
      </p:sp>
      <p:sp>
        <p:nvSpPr>
          <p:cNvPr id="2" name="Title 1">
            <a:extLst>
              <a:ext uri="{FF2B5EF4-FFF2-40B4-BE49-F238E27FC236}">
                <a16:creationId xmlns:a16="http://schemas.microsoft.com/office/drawing/2014/main" id="{E7F76098-6FA1-470A-BEF4-E4B0AC75E8FE}"/>
              </a:ext>
            </a:extLst>
          </p:cNvPr>
          <p:cNvSpPr>
            <a:spLocks noGrp="1"/>
          </p:cNvSpPr>
          <p:nvPr>
            <p:ph type="title"/>
          </p:nvPr>
        </p:nvSpPr>
        <p:spPr/>
        <p:txBody>
          <a:bodyPr/>
          <a:lstStyle>
            <a:lvl1pPr>
              <a:defRPr>
                <a:solidFill>
                  <a:schemeClr val="bg1"/>
                </a:solidFill>
              </a:defRPr>
            </a:lvl1pPr>
          </a:lstStyle>
          <a:p>
            <a:r>
              <a:rPr lang="en-US" noProof="0" smtClean="0"/>
              <a:t>Click to edit Master title style</a:t>
            </a:r>
            <a:endParaRPr lang="en-US" noProof="0"/>
          </a:p>
        </p:txBody>
      </p:sp>
      <p:sp>
        <p:nvSpPr>
          <p:cNvPr id="3" name="Content Placeholder 2">
            <a:extLst>
              <a:ext uri="{FF2B5EF4-FFF2-40B4-BE49-F238E27FC236}">
                <a16:creationId xmlns:a16="http://schemas.microsoft.com/office/drawing/2014/main" id="{4B647ABC-6745-43B6-8A64-6E191BD65CA2}"/>
              </a:ext>
            </a:extLst>
          </p:cNvPr>
          <p:cNvSpPr>
            <a:spLocks noGrp="1"/>
          </p:cNvSpPr>
          <p:nvPr>
            <p:ph sz="half" idx="1"/>
          </p:nvPr>
        </p:nvSpPr>
        <p:spPr>
          <a:xfrm>
            <a:off x="1337076" y="1702826"/>
            <a:ext cx="3148965" cy="1922438"/>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5" name="Date Placeholder 4">
            <a:extLst>
              <a:ext uri="{FF2B5EF4-FFF2-40B4-BE49-F238E27FC236}">
                <a16:creationId xmlns:a16="http://schemas.microsoft.com/office/drawing/2014/main" id="{47F57DE0-C032-4FCC-9006-09C2C328A665}"/>
              </a:ext>
            </a:extLst>
          </p:cNvPr>
          <p:cNvSpPr>
            <a:spLocks noGrp="1"/>
          </p:cNvSpPr>
          <p:nvPr>
            <p:ph type="dt" sz="half" idx="10"/>
          </p:nvPr>
        </p:nvSpPr>
        <p:spPr/>
        <p:txBody>
          <a:bodyPr/>
          <a:lstStyle/>
          <a:p>
            <a:fld id="{397CD216-73DE-4B96-8E1B-BB64D86142BB}" type="datetime1">
              <a:rPr lang="en-US" noProof="0" smtClean="0"/>
              <a:t>2/3/2023</a:t>
            </a:fld>
            <a:endParaRPr lang="en-US" noProof="0" dirty="0"/>
          </a:p>
        </p:txBody>
      </p:sp>
      <p:sp>
        <p:nvSpPr>
          <p:cNvPr id="6" name="Footer Placeholder 5">
            <a:extLst>
              <a:ext uri="{FF2B5EF4-FFF2-40B4-BE49-F238E27FC236}">
                <a16:creationId xmlns:a16="http://schemas.microsoft.com/office/drawing/2014/main" id="{90C776CB-2819-4488-9012-A6EA22079A47}"/>
              </a:ext>
            </a:extLst>
          </p:cNvPr>
          <p:cNvSpPr>
            <a:spLocks noGrp="1"/>
          </p:cNvSpPr>
          <p:nvPr>
            <p:ph type="ftr" sz="quarter" idx="11"/>
          </p:nvPr>
        </p:nvSpPr>
        <p:spPr/>
        <p:txBody>
          <a:bodyPr/>
          <a:lstStyle/>
          <a:p>
            <a:endParaRPr lang="en-US" noProof="0" dirty="0"/>
          </a:p>
        </p:txBody>
      </p:sp>
      <p:sp>
        <p:nvSpPr>
          <p:cNvPr id="25" name="Content Placeholder 2">
            <a:extLst>
              <a:ext uri="{FF2B5EF4-FFF2-40B4-BE49-F238E27FC236}">
                <a16:creationId xmlns:a16="http://schemas.microsoft.com/office/drawing/2014/main" id="{70506441-775A-4D93-ADE3-695C86D6699F}"/>
              </a:ext>
            </a:extLst>
          </p:cNvPr>
          <p:cNvSpPr>
            <a:spLocks noGrp="1"/>
          </p:cNvSpPr>
          <p:nvPr>
            <p:ph sz="half" idx="16"/>
          </p:nvPr>
        </p:nvSpPr>
        <p:spPr>
          <a:xfrm>
            <a:off x="8530301" y="3849456"/>
            <a:ext cx="3148965" cy="1922438"/>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26" name="Content Placeholder 2">
            <a:extLst>
              <a:ext uri="{FF2B5EF4-FFF2-40B4-BE49-F238E27FC236}">
                <a16:creationId xmlns:a16="http://schemas.microsoft.com/office/drawing/2014/main" id="{FA00A08C-FA2D-44B5-9451-63F193A3E7B3}"/>
              </a:ext>
            </a:extLst>
          </p:cNvPr>
          <p:cNvSpPr>
            <a:spLocks noGrp="1"/>
          </p:cNvSpPr>
          <p:nvPr>
            <p:ph sz="half" idx="17"/>
          </p:nvPr>
        </p:nvSpPr>
        <p:spPr>
          <a:xfrm>
            <a:off x="4888689" y="3849456"/>
            <a:ext cx="3148965" cy="1922438"/>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27" name="Content Placeholder 2">
            <a:extLst>
              <a:ext uri="{FF2B5EF4-FFF2-40B4-BE49-F238E27FC236}">
                <a16:creationId xmlns:a16="http://schemas.microsoft.com/office/drawing/2014/main" id="{6A8F9540-8D26-4ADA-88E6-B9A742232C2D}"/>
              </a:ext>
            </a:extLst>
          </p:cNvPr>
          <p:cNvSpPr>
            <a:spLocks noGrp="1"/>
          </p:cNvSpPr>
          <p:nvPr>
            <p:ph sz="half" idx="18"/>
          </p:nvPr>
        </p:nvSpPr>
        <p:spPr>
          <a:xfrm>
            <a:off x="1337076" y="3849456"/>
            <a:ext cx="3148965" cy="1922438"/>
          </a:xfrm>
        </p:spPr>
        <p:txBody>
          <a:bodyPr>
            <a:noAutofit/>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29" name="Picture Placeholder 28">
            <a:extLst>
              <a:ext uri="{FF2B5EF4-FFF2-40B4-BE49-F238E27FC236}">
                <a16:creationId xmlns:a16="http://schemas.microsoft.com/office/drawing/2014/main" id="{3D7801BA-80A8-4F2C-90C8-155E6210A852}"/>
              </a:ext>
            </a:extLst>
          </p:cNvPr>
          <p:cNvSpPr>
            <a:spLocks noGrp="1"/>
          </p:cNvSpPr>
          <p:nvPr>
            <p:ph type="pic" sz="quarter" idx="19"/>
          </p:nvPr>
        </p:nvSpPr>
        <p:spPr>
          <a:xfrm>
            <a:off x="947634" y="1679576"/>
            <a:ext cx="376237" cy="376237"/>
          </a:xfrm>
        </p:spPr>
        <p:txBody>
          <a:bodyPr>
            <a:normAutofit/>
          </a:bodyPr>
          <a:lstStyle>
            <a:lvl1pPr marL="0" indent="0" algn="ctr">
              <a:buNone/>
              <a:defRPr sz="400"/>
            </a:lvl1pPr>
          </a:lstStyle>
          <a:p>
            <a:r>
              <a:rPr lang="en-US" noProof="0" smtClean="0"/>
              <a:t>Click icon to add picture</a:t>
            </a:r>
            <a:endParaRPr lang="en-US" noProof="0" dirty="0"/>
          </a:p>
        </p:txBody>
      </p:sp>
      <p:sp>
        <p:nvSpPr>
          <p:cNvPr id="30" name="Picture Placeholder 28">
            <a:extLst>
              <a:ext uri="{FF2B5EF4-FFF2-40B4-BE49-F238E27FC236}">
                <a16:creationId xmlns:a16="http://schemas.microsoft.com/office/drawing/2014/main" id="{99C7ED62-8CE2-417B-9E03-DB47D419110B}"/>
              </a:ext>
            </a:extLst>
          </p:cNvPr>
          <p:cNvSpPr>
            <a:spLocks noGrp="1"/>
          </p:cNvSpPr>
          <p:nvPr>
            <p:ph type="pic" sz="quarter" idx="20"/>
          </p:nvPr>
        </p:nvSpPr>
        <p:spPr>
          <a:xfrm>
            <a:off x="4499246" y="1679576"/>
            <a:ext cx="376237" cy="376237"/>
          </a:xfrm>
        </p:spPr>
        <p:txBody>
          <a:bodyPr>
            <a:normAutofit/>
          </a:bodyPr>
          <a:lstStyle>
            <a:lvl1pPr marL="0" indent="0" algn="ctr">
              <a:buNone/>
              <a:defRPr sz="400"/>
            </a:lvl1pPr>
          </a:lstStyle>
          <a:p>
            <a:r>
              <a:rPr lang="en-US" noProof="0" smtClean="0"/>
              <a:t>Click icon to add picture</a:t>
            </a:r>
            <a:endParaRPr lang="en-US" noProof="0" dirty="0"/>
          </a:p>
        </p:txBody>
      </p:sp>
      <p:sp>
        <p:nvSpPr>
          <p:cNvPr id="31" name="Picture Placeholder 28">
            <a:extLst>
              <a:ext uri="{FF2B5EF4-FFF2-40B4-BE49-F238E27FC236}">
                <a16:creationId xmlns:a16="http://schemas.microsoft.com/office/drawing/2014/main" id="{96383197-4013-4D5E-BF47-64BD2386A4D6}"/>
              </a:ext>
            </a:extLst>
          </p:cNvPr>
          <p:cNvSpPr>
            <a:spLocks noGrp="1"/>
          </p:cNvSpPr>
          <p:nvPr>
            <p:ph type="pic" sz="quarter" idx="21"/>
          </p:nvPr>
        </p:nvSpPr>
        <p:spPr>
          <a:xfrm>
            <a:off x="8126282" y="1679576"/>
            <a:ext cx="376237" cy="376237"/>
          </a:xfrm>
        </p:spPr>
        <p:txBody>
          <a:bodyPr>
            <a:normAutofit/>
          </a:bodyPr>
          <a:lstStyle>
            <a:lvl1pPr marL="0" indent="0" algn="ctr">
              <a:buNone/>
              <a:defRPr sz="400"/>
            </a:lvl1pPr>
          </a:lstStyle>
          <a:p>
            <a:r>
              <a:rPr lang="en-US" noProof="0" smtClean="0"/>
              <a:t>Click icon to add picture</a:t>
            </a:r>
            <a:endParaRPr lang="en-US" noProof="0" dirty="0"/>
          </a:p>
        </p:txBody>
      </p:sp>
      <p:sp>
        <p:nvSpPr>
          <p:cNvPr id="32" name="Picture Placeholder 28">
            <a:extLst>
              <a:ext uri="{FF2B5EF4-FFF2-40B4-BE49-F238E27FC236}">
                <a16:creationId xmlns:a16="http://schemas.microsoft.com/office/drawing/2014/main" id="{B2568099-B430-4F70-A248-1840860FFEED}"/>
              </a:ext>
            </a:extLst>
          </p:cNvPr>
          <p:cNvSpPr>
            <a:spLocks noGrp="1"/>
          </p:cNvSpPr>
          <p:nvPr>
            <p:ph type="pic" sz="quarter" idx="22"/>
          </p:nvPr>
        </p:nvSpPr>
        <p:spPr>
          <a:xfrm>
            <a:off x="947634" y="3792079"/>
            <a:ext cx="376237" cy="376237"/>
          </a:xfrm>
        </p:spPr>
        <p:txBody>
          <a:bodyPr>
            <a:normAutofit/>
          </a:bodyPr>
          <a:lstStyle>
            <a:lvl1pPr marL="0" indent="0" algn="ctr">
              <a:buNone/>
              <a:defRPr sz="400"/>
            </a:lvl1pPr>
          </a:lstStyle>
          <a:p>
            <a:r>
              <a:rPr lang="en-US" noProof="0" smtClean="0"/>
              <a:t>Click icon to add picture</a:t>
            </a:r>
            <a:endParaRPr lang="en-US" noProof="0" dirty="0"/>
          </a:p>
        </p:txBody>
      </p:sp>
      <p:sp>
        <p:nvSpPr>
          <p:cNvPr id="33" name="Picture Placeholder 28">
            <a:extLst>
              <a:ext uri="{FF2B5EF4-FFF2-40B4-BE49-F238E27FC236}">
                <a16:creationId xmlns:a16="http://schemas.microsoft.com/office/drawing/2014/main" id="{82A0F640-3653-4074-BEAA-B09FF6E0B391}"/>
              </a:ext>
            </a:extLst>
          </p:cNvPr>
          <p:cNvSpPr>
            <a:spLocks noGrp="1"/>
          </p:cNvSpPr>
          <p:nvPr>
            <p:ph type="pic" sz="quarter" idx="23"/>
          </p:nvPr>
        </p:nvSpPr>
        <p:spPr>
          <a:xfrm>
            <a:off x="4499246" y="3792079"/>
            <a:ext cx="376237" cy="376237"/>
          </a:xfrm>
        </p:spPr>
        <p:txBody>
          <a:bodyPr>
            <a:normAutofit/>
          </a:bodyPr>
          <a:lstStyle>
            <a:lvl1pPr marL="0" indent="0" algn="ctr">
              <a:buNone/>
              <a:defRPr sz="400"/>
            </a:lvl1pPr>
          </a:lstStyle>
          <a:p>
            <a:r>
              <a:rPr lang="en-US" noProof="0" smtClean="0"/>
              <a:t>Click icon to add picture</a:t>
            </a:r>
            <a:endParaRPr lang="en-US" noProof="0" dirty="0"/>
          </a:p>
        </p:txBody>
      </p:sp>
      <p:sp>
        <p:nvSpPr>
          <p:cNvPr id="34" name="Picture Placeholder 28">
            <a:extLst>
              <a:ext uri="{FF2B5EF4-FFF2-40B4-BE49-F238E27FC236}">
                <a16:creationId xmlns:a16="http://schemas.microsoft.com/office/drawing/2014/main" id="{1723BD4F-261F-418F-B763-09039D2CA7B6}"/>
              </a:ext>
            </a:extLst>
          </p:cNvPr>
          <p:cNvSpPr>
            <a:spLocks noGrp="1"/>
          </p:cNvSpPr>
          <p:nvPr>
            <p:ph type="pic" sz="quarter" idx="24"/>
          </p:nvPr>
        </p:nvSpPr>
        <p:spPr>
          <a:xfrm>
            <a:off x="8126282" y="3792079"/>
            <a:ext cx="376237" cy="376237"/>
          </a:xfrm>
        </p:spPr>
        <p:txBody>
          <a:bodyPr>
            <a:normAutofit/>
          </a:bodyPr>
          <a:lstStyle>
            <a:lvl1pPr marL="0" indent="0" algn="ctr">
              <a:buNone/>
              <a:defRPr sz="400"/>
            </a:lvl1pPr>
          </a:lstStyle>
          <a:p>
            <a:r>
              <a:rPr lang="en-US" noProof="0" smtClean="0"/>
              <a:t>Click icon to add picture</a:t>
            </a:r>
            <a:endParaRPr lang="en-US" noProof="0" dirty="0"/>
          </a:p>
        </p:txBody>
      </p:sp>
    </p:spTree>
    <p:extLst>
      <p:ext uri="{BB962C8B-B14F-4D97-AF65-F5344CB8AC3E}">
        <p14:creationId xmlns:p14="http://schemas.microsoft.com/office/powerpoint/2010/main" val="26671047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mparison with picture">
    <p:spTree>
      <p:nvGrpSpPr>
        <p:cNvPr id="1" name=""/>
        <p:cNvGrpSpPr/>
        <p:nvPr/>
      </p:nvGrpSpPr>
      <p:grpSpPr>
        <a:xfrm>
          <a:off x="0" y="0"/>
          <a:ext cx="0" cy="0"/>
          <a:chOff x="0" y="0"/>
          <a:chExt cx="0" cy="0"/>
        </a:xfrm>
      </p:grpSpPr>
      <p:sp>
        <p:nvSpPr>
          <p:cNvPr id="14" name="Picture Placeholder 12">
            <a:extLst>
              <a:ext uri="{FF2B5EF4-FFF2-40B4-BE49-F238E27FC236}">
                <a16:creationId xmlns:a16="http://schemas.microsoft.com/office/drawing/2014/main" id="{B74348DE-EC54-4C62-948C-0B2BF9045578}"/>
              </a:ext>
            </a:extLst>
          </p:cNvPr>
          <p:cNvSpPr>
            <a:spLocks noGrp="1"/>
          </p:cNvSpPr>
          <p:nvPr>
            <p:ph type="pic" sz="quarter" idx="13"/>
          </p:nvPr>
        </p:nvSpPr>
        <p:spPr>
          <a:xfrm>
            <a:off x="0" y="3115389"/>
            <a:ext cx="12188825" cy="3742611"/>
          </a:xfrm>
        </p:spPr>
        <p:txBody>
          <a:bodyPr/>
          <a:lstStyle>
            <a:lvl1pPr marL="0" indent="0" algn="ctr">
              <a:buNone/>
              <a:defRPr/>
            </a:lvl1pPr>
          </a:lstStyle>
          <a:p>
            <a:r>
              <a:rPr lang="en-US" noProof="0" smtClean="0"/>
              <a:t>Click icon to add picture</a:t>
            </a:r>
            <a:endParaRPr lang="en-US" noProof="0" dirty="0"/>
          </a:p>
        </p:txBody>
      </p:sp>
      <p:sp>
        <p:nvSpPr>
          <p:cNvPr id="10" name="object 3">
            <a:extLst>
              <a:ext uri="{FF2B5EF4-FFF2-40B4-BE49-F238E27FC236}">
                <a16:creationId xmlns:a16="http://schemas.microsoft.com/office/drawing/2014/main" id="{2A53E879-94A1-4659-9069-ED0D6F03014D}"/>
              </a:ext>
            </a:extLst>
          </p:cNvPr>
          <p:cNvSpPr/>
          <p:nvPr userDrawn="1"/>
        </p:nvSpPr>
        <p:spPr>
          <a:xfrm>
            <a:off x="2400" y="1999821"/>
            <a:ext cx="12189600" cy="1115568"/>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chemeClr val="accent2"/>
          </a:solidFill>
        </p:spPr>
        <p:txBody>
          <a:bodyPr wrap="square" lIns="0" tIns="0" rIns="0" bIns="0" rtlCol="0"/>
          <a:lstStyle/>
          <a:p>
            <a:endParaRPr lang="en-US" noProof="0" dirty="0"/>
          </a:p>
        </p:txBody>
      </p:sp>
      <p:sp>
        <p:nvSpPr>
          <p:cNvPr id="2" name="Title 1">
            <a:extLst>
              <a:ext uri="{FF2B5EF4-FFF2-40B4-BE49-F238E27FC236}">
                <a16:creationId xmlns:a16="http://schemas.microsoft.com/office/drawing/2014/main" id="{0EF43C73-1D0F-45F9-A7E4-E9D24EAFDE3D}"/>
              </a:ext>
            </a:extLst>
          </p:cNvPr>
          <p:cNvSpPr>
            <a:spLocks noGrp="1"/>
          </p:cNvSpPr>
          <p:nvPr>
            <p:ph type="title"/>
          </p:nvPr>
        </p:nvSpPr>
        <p:spPr>
          <a:xfrm>
            <a:off x="839788" y="365125"/>
            <a:ext cx="10515600" cy="1325563"/>
          </a:xfrm>
        </p:spPr>
        <p:txBody>
          <a:bodyPr/>
          <a:lstStyle/>
          <a:p>
            <a:r>
              <a:rPr lang="en-US" noProof="0" smtClean="0"/>
              <a:t>Click to edit Master title style</a:t>
            </a:r>
            <a:endParaRPr lang="en-US" noProof="0"/>
          </a:p>
        </p:txBody>
      </p:sp>
      <p:sp>
        <p:nvSpPr>
          <p:cNvPr id="3" name="Text Placeholder 2">
            <a:extLst>
              <a:ext uri="{FF2B5EF4-FFF2-40B4-BE49-F238E27FC236}">
                <a16:creationId xmlns:a16="http://schemas.microsoft.com/office/drawing/2014/main" id="{D3B88E76-F6AB-4621-A9A6-20A81C5A3F91}"/>
              </a:ext>
            </a:extLst>
          </p:cNvPr>
          <p:cNvSpPr>
            <a:spLocks noGrp="1"/>
          </p:cNvSpPr>
          <p:nvPr>
            <p:ph type="body" idx="1"/>
          </p:nvPr>
        </p:nvSpPr>
        <p:spPr>
          <a:xfrm>
            <a:off x="839788" y="19859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Edit Master text styles</a:t>
            </a:r>
          </a:p>
        </p:txBody>
      </p:sp>
      <p:sp>
        <p:nvSpPr>
          <p:cNvPr id="4" name="Content Placeholder 3">
            <a:extLst>
              <a:ext uri="{FF2B5EF4-FFF2-40B4-BE49-F238E27FC236}">
                <a16:creationId xmlns:a16="http://schemas.microsoft.com/office/drawing/2014/main" id="{6A313FB9-6D6C-4F61-9E7A-76E686D06C25}"/>
              </a:ext>
            </a:extLst>
          </p:cNvPr>
          <p:cNvSpPr>
            <a:spLocks noGrp="1"/>
          </p:cNvSpPr>
          <p:nvPr>
            <p:ph sz="half" idx="2"/>
          </p:nvPr>
        </p:nvSpPr>
        <p:spPr>
          <a:xfrm>
            <a:off x="839788" y="3434047"/>
            <a:ext cx="5157787" cy="2755616"/>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5" name="Text Placeholder 4">
            <a:extLst>
              <a:ext uri="{FF2B5EF4-FFF2-40B4-BE49-F238E27FC236}">
                <a16:creationId xmlns:a16="http://schemas.microsoft.com/office/drawing/2014/main" id="{2A93A737-E48B-4909-BE04-F55B58103257}"/>
              </a:ext>
            </a:extLst>
          </p:cNvPr>
          <p:cNvSpPr>
            <a:spLocks noGrp="1"/>
          </p:cNvSpPr>
          <p:nvPr>
            <p:ph type="body" sz="quarter" idx="3"/>
          </p:nvPr>
        </p:nvSpPr>
        <p:spPr>
          <a:xfrm>
            <a:off x="6172200" y="19859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Edit Master text styles</a:t>
            </a:r>
          </a:p>
        </p:txBody>
      </p:sp>
      <p:sp>
        <p:nvSpPr>
          <p:cNvPr id="6" name="Content Placeholder 5">
            <a:extLst>
              <a:ext uri="{FF2B5EF4-FFF2-40B4-BE49-F238E27FC236}">
                <a16:creationId xmlns:a16="http://schemas.microsoft.com/office/drawing/2014/main" id="{D8F9958C-DB5F-444E-ACE8-73F5E0CA67F1}"/>
              </a:ext>
            </a:extLst>
          </p:cNvPr>
          <p:cNvSpPr>
            <a:spLocks noGrp="1"/>
          </p:cNvSpPr>
          <p:nvPr>
            <p:ph sz="quarter" idx="4"/>
          </p:nvPr>
        </p:nvSpPr>
        <p:spPr>
          <a:xfrm>
            <a:off x="6172200" y="3434047"/>
            <a:ext cx="5183188" cy="2755616"/>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7" name="Date Placeholder 6">
            <a:extLst>
              <a:ext uri="{FF2B5EF4-FFF2-40B4-BE49-F238E27FC236}">
                <a16:creationId xmlns:a16="http://schemas.microsoft.com/office/drawing/2014/main" id="{11D097D1-3052-4C1F-B573-CA25FFF6CCB5}"/>
              </a:ext>
            </a:extLst>
          </p:cNvPr>
          <p:cNvSpPr>
            <a:spLocks noGrp="1"/>
          </p:cNvSpPr>
          <p:nvPr>
            <p:ph type="dt" sz="half" idx="10"/>
          </p:nvPr>
        </p:nvSpPr>
        <p:spPr/>
        <p:txBody>
          <a:bodyPr/>
          <a:lstStyle/>
          <a:p>
            <a:fld id="{C6A5CD8C-7FEF-4E71-8EB9-D3BA6E2E3E9E}" type="datetime1">
              <a:rPr lang="en-US" noProof="0" smtClean="0"/>
              <a:t>2/3/2023</a:t>
            </a:fld>
            <a:endParaRPr lang="en-US" noProof="0" dirty="0"/>
          </a:p>
        </p:txBody>
      </p:sp>
      <p:sp>
        <p:nvSpPr>
          <p:cNvPr id="8" name="Footer Placeholder 7">
            <a:extLst>
              <a:ext uri="{FF2B5EF4-FFF2-40B4-BE49-F238E27FC236}">
                <a16:creationId xmlns:a16="http://schemas.microsoft.com/office/drawing/2014/main" id="{F2607AC3-2220-4DDA-A22A-C404538FE48E}"/>
              </a:ext>
            </a:extLst>
          </p:cNvPr>
          <p:cNvSpPr>
            <a:spLocks noGrp="1"/>
          </p:cNvSpPr>
          <p:nvPr>
            <p:ph type="ftr" sz="quarter" idx="11"/>
          </p:nvPr>
        </p:nvSpPr>
        <p:spPr/>
        <p:txBody>
          <a:bodyPr/>
          <a:lstStyle/>
          <a:p>
            <a:endParaRPr lang="en-US" noProof="0" dirty="0"/>
          </a:p>
        </p:txBody>
      </p:sp>
      <p:sp>
        <p:nvSpPr>
          <p:cNvPr id="9" name="Slide Number Placeholder 8">
            <a:extLst>
              <a:ext uri="{FF2B5EF4-FFF2-40B4-BE49-F238E27FC236}">
                <a16:creationId xmlns:a16="http://schemas.microsoft.com/office/drawing/2014/main" id="{6FD8DEB3-F122-4B42-9E12-F61189B878B2}"/>
              </a:ext>
            </a:extLst>
          </p:cNvPr>
          <p:cNvSpPr>
            <a:spLocks noGrp="1"/>
          </p:cNvSpPr>
          <p:nvPr>
            <p:ph type="sldNum" sz="quarter" idx="12"/>
          </p:nvPr>
        </p:nvSpPr>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2775339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11141-A77D-4E0E-8CAF-4CD3B279937B}"/>
              </a:ext>
            </a:extLst>
          </p:cNvPr>
          <p:cNvSpPr>
            <a:spLocks noGrp="1"/>
          </p:cNvSpPr>
          <p:nvPr>
            <p:ph type="title"/>
          </p:nvPr>
        </p:nvSpPr>
        <p:spPr/>
        <p:txBody>
          <a:bodyPr/>
          <a:lstStyle/>
          <a:p>
            <a:r>
              <a:rPr lang="en-US" noProof="0" smtClean="0"/>
              <a:t>Click to edit Master title style</a:t>
            </a:r>
            <a:endParaRPr lang="en-US" noProof="0"/>
          </a:p>
        </p:txBody>
      </p:sp>
      <p:sp>
        <p:nvSpPr>
          <p:cNvPr id="3" name="Content Placeholder 2">
            <a:extLst>
              <a:ext uri="{FF2B5EF4-FFF2-40B4-BE49-F238E27FC236}">
                <a16:creationId xmlns:a16="http://schemas.microsoft.com/office/drawing/2014/main" id="{017EFDE0-5A54-402A-B0C3-6BC0BB739C25}"/>
              </a:ext>
            </a:extLst>
          </p:cNvPr>
          <p:cNvSpPr>
            <a:spLocks noGrp="1"/>
          </p:cNvSpPr>
          <p:nvPr>
            <p:ph idx="1"/>
          </p:nvPr>
        </p:nvSpPr>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4" name="Date Placeholder 3">
            <a:extLst>
              <a:ext uri="{FF2B5EF4-FFF2-40B4-BE49-F238E27FC236}">
                <a16:creationId xmlns:a16="http://schemas.microsoft.com/office/drawing/2014/main" id="{8A2825AD-4585-4E37-A076-3D0070C9300C}"/>
              </a:ext>
            </a:extLst>
          </p:cNvPr>
          <p:cNvSpPr>
            <a:spLocks noGrp="1"/>
          </p:cNvSpPr>
          <p:nvPr>
            <p:ph type="dt" sz="half" idx="10"/>
          </p:nvPr>
        </p:nvSpPr>
        <p:spPr/>
        <p:txBody>
          <a:bodyPr/>
          <a:lstStyle/>
          <a:p>
            <a:fld id="{0312561F-7E45-400C-8758-912CDFE9410A}" type="datetime1">
              <a:rPr lang="en-US" noProof="0" smtClean="0"/>
              <a:t>2/3/2023</a:t>
            </a:fld>
            <a:endParaRPr lang="en-US" noProof="0" dirty="0"/>
          </a:p>
        </p:txBody>
      </p:sp>
      <p:sp>
        <p:nvSpPr>
          <p:cNvPr id="5" name="Footer Placeholder 4">
            <a:extLst>
              <a:ext uri="{FF2B5EF4-FFF2-40B4-BE49-F238E27FC236}">
                <a16:creationId xmlns:a16="http://schemas.microsoft.com/office/drawing/2014/main" id="{512064AD-EDC3-4B13-8CD6-49EB60099ED4}"/>
              </a:ext>
            </a:extLst>
          </p:cNvPr>
          <p:cNvSpPr>
            <a:spLocks noGrp="1"/>
          </p:cNvSpPr>
          <p:nvPr>
            <p:ph type="ftr" sz="quarter" idx="11"/>
          </p:nvPr>
        </p:nvSpPr>
        <p:spPr/>
        <p:txBody>
          <a:bodyPr/>
          <a:lstStyle/>
          <a:p>
            <a:endParaRPr lang="en-US" noProof="0" dirty="0"/>
          </a:p>
        </p:txBody>
      </p:sp>
      <p:sp>
        <p:nvSpPr>
          <p:cNvPr id="6" name="Slide Number Placeholder 5">
            <a:extLst>
              <a:ext uri="{FF2B5EF4-FFF2-40B4-BE49-F238E27FC236}">
                <a16:creationId xmlns:a16="http://schemas.microsoft.com/office/drawing/2014/main" id="{7890FD1E-16F6-49B1-A938-8CE601ED7AFC}"/>
              </a:ext>
            </a:extLst>
          </p:cNvPr>
          <p:cNvSpPr>
            <a:spLocks noGrp="1"/>
          </p:cNvSpPr>
          <p:nvPr>
            <p:ph type="sldNum" sz="quarter" idx="12"/>
          </p:nvPr>
        </p:nvSpPr>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33254652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9FA988-92AD-48D7-890A-AA0540961DE2}"/>
              </a:ext>
            </a:extLst>
          </p:cNvPr>
          <p:cNvSpPr>
            <a:spLocks noGrp="1"/>
          </p:cNvSpPr>
          <p:nvPr>
            <p:ph type="title"/>
          </p:nvPr>
        </p:nvSpPr>
        <p:spPr>
          <a:xfrm>
            <a:off x="831850" y="1709738"/>
            <a:ext cx="10515600" cy="2852737"/>
          </a:xfrm>
        </p:spPr>
        <p:txBody>
          <a:bodyPr anchor="b"/>
          <a:lstStyle>
            <a:lvl1pPr>
              <a:defRPr sz="6000"/>
            </a:lvl1pPr>
          </a:lstStyle>
          <a:p>
            <a:r>
              <a:rPr lang="en-US" noProof="0" smtClean="0"/>
              <a:t>Click to edit Master title style</a:t>
            </a:r>
            <a:endParaRPr lang="en-US" noProof="0"/>
          </a:p>
        </p:txBody>
      </p:sp>
      <p:sp>
        <p:nvSpPr>
          <p:cNvPr id="3" name="Text Placeholder 2">
            <a:extLst>
              <a:ext uri="{FF2B5EF4-FFF2-40B4-BE49-F238E27FC236}">
                <a16:creationId xmlns:a16="http://schemas.microsoft.com/office/drawing/2014/main" id="{EAA999FA-A189-41DB-9CFC-D1356C53437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smtClean="0"/>
              <a:t>Edit Master text styles</a:t>
            </a:r>
          </a:p>
        </p:txBody>
      </p:sp>
      <p:sp>
        <p:nvSpPr>
          <p:cNvPr id="4" name="Date Placeholder 3">
            <a:extLst>
              <a:ext uri="{FF2B5EF4-FFF2-40B4-BE49-F238E27FC236}">
                <a16:creationId xmlns:a16="http://schemas.microsoft.com/office/drawing/2014/main" id="{B24D83DC-20E7-4B71-9794-36FC33B1BA03}"/>
              </a:ext>
            </a:extLst>
          </p:cNvPr>
          <p:cNvSpPr>
            <a:spLocks noGrp="1"/>
          </p:cNvSpPr>
          <p:nvPr>
            <p:ph type="dt" sz="half" idx="10"/>
          </p:nvPr>
        </p:nvSpPr>
        <p:spPr/>
        <p:txBody>
          <a:bodyPr/>
          <a:lstStyle/>
          <a:p>
            <a:fld id="{85E24BC7-4CDB-41D7-81AF-9CE8473FF4B8}" type="datetime1">
              <a:rPr lang="en-US" noProof="0" smtClean="0"/>
              <a:t>2/3/2023</a:t>
            </a:fld>
            <a:endParaRPr lang="en-US" noProof="0" dirty="0"/>
          </a:p>
        </p:txBody>
      </p:sp>
      <p:sp>
        <p:nvSpPr>
          <p:cNvPr id="5" name="Footer Placeholder 4">
            <a:extLst>
              <a:ext uri="{FF2B5EF4-FFF2-40B4-BE49-F238E27FC236}">
                <a16:creationId xmlns:a16="http://schemas.microsoft.com/office/drawing/2014/main" id="{44E7D103-1290-4592-B37C-19C9C9DBEAE4}"/>
              </a:ext>
            </a:extLst>
          </p:cNvPr>
          <p:cNvSpPr>
            <a:spLocks noGrp="1"/>
          </p:cNvSpPr>
          <p:nvPr>
            <p:ph type="ftr" sz="quarter" idx="11"/>
          </p:nvPr>
        </p:nvSpPr>
        <p:spPr/>
        <p:txBody>
          <a:bodyPr/>
          <a:lstStyle/>
          <a:p>
            <a:endParaRPr lang="en-US" noProof="0" dirty="0"/>
          </a:p>
        </p:txBody>
      </p:sp>
      <p:sp>
        <p:nvSpPr>
          <p:cNvPr id="6" name="Slide Number Placeholder 5">
            <a:extLst>
              <a:ext uri="{FF2B5EF4-FFF2-40B4-BE49-F238E27FC236}">
                <a16:creationId xmlns:a16="http://schemas.microsoft.com/office/drawing/2014/main" id="{15955B1B-4A5C-42C7-99A5-B8217736F178}"/>
              </a:ext>
            </a:extLst>
          </p:cNvPr>
          <p:cNvSpPr>
            <a:spLocks noGrp="1"/>
          </p:cNvSpPr>
          <p:nvPr>
            <p:ph type="sldNum" sz="quarter" idx="12"/>
          </p:nvPr>
        </p:nvSpPr>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19332012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4E60EB58-EF7E-435A-8B07-B5BCF3AF119F}"/>
              </a:ext>
            </a:extLst>
          </p:cNvPr>
          <p:cNvSpPr>
            <a:spLocks noGrp="1"/>
          </p:cNvSpPr>
          <p:nvPr>
            <p:ph type="sldNum" sz="quarter" idx="12"/>
          </p:nvPr>
        </p:nvSpPr>
        <p:spPr/>
        <p:txBody>
          <a:bodyPr/>
          <a:lstStyle/>
          <a:p>
            <a:fld id="{82EE24B5-652C-4DB5-B7C3-B5BBEC1280B1}" type="slidenum">
              <a:rPr lang="en-US" noProof="0" smtClean="0"/>
              <a:t>‹#›</a:t>
            </a:fld>
            <a:endParaRPr lang="en-US" noProof="0" dirty="0"/>
          </a:p>
        </p:txBody>
      </p:sp>
      <p:sp>
        <p:nvSpPr>
          <p:cNvPr id="2" name="Title 1">
            <a:extLst>
              <a:ext uri="{FF2B5EF4-FFF2-40B4-BE49-F238E27FC236}">
                <a16:creationId xmlns:a16="http://schemas.microsoft.com/office/drawing/2014/main" id="{E7F76098-6FA1-470A-BEF4-E4B0AC75E8FE}"/>
              </a:ext>
            </a:extLst>
          </p:cNvPr>
          <p:cNvSpPr>
            <a:spLocks noGrp="1"/>
          </p:cNvSpPr>
          <p:nvPr>
            <p:ph type="title"/>
          </p:nvPr>
        </p:nvSpPr>
        <p:spPr/>
        <p:txBody>
          <a:bodyPr/>
          <a:lstStyle/>
          <a:p>
            <a:r>
              <a:rPr lang="en-US" noProof="0" smtClean="0"/>
              <a:t>Click to edit Master title style</a:t>
            </a:r>
            <a:endParaRPr lang="en-US" noProof="0"/>
          </a:p>
        </p:txBody>
      </p:sp>
      <p:sp>
        <p:nvSpPr>
          <p:cNvPr id="3" name="Content Placeholder 2">
            <a:extLst>
              <a:ext uri="{FF2B5EF4-FFF2-40B4-BE49-F238E27FC236}">
                <a16:creationId xmlns:a16="http://schemas.microsoft.com/office/drawing/2014/main" id="{4B647ABC-6745-43B6-8A64-6E191BD65CA2}"/>
              </a:ext>
            </a:extLst>
          </p:cNvPr>
          <p:cNvSpPr>
            <a:spLocks noGrp="1"/>
          </p:cNvSpPr>
          <p:nvPr>
            <p:ph sz="half" idx="1"/>
          </p:nvPr>
        </p:nvSpPr>
        <p:spPr>
          <a:xfrm>
            <a:off x="838200" y="1825625"/>
            <a:ext cx="5181600" cy="4351338"/>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4" name="Content Placeholder 3">
            <a:extLst>
              <a:ext uri="{FF2B5EF4-FFF2-40B4-BE49-F238E27FC236}">
                <a16:creationId xmlns:a16="http://schemas.microsoft.com/office/drawing/2014/main" id="{E4387105-2538-4216-9A7E-445FA092F960}"/>
              </a:ext>
            </a:extLst>
          </p:cNvPr>
          <p:cNvSpPr>
            <a:spLocks noGrp="1"/>
          </p:cNvSpPr>
          <p:nvPr>
            <p:ph sz="half" idx="2"/>
          </p:nvPr>
        </p:nvSpPr>
        <p:spPr>
          <a:xfrm>
            <a:off x="6172200" y="1825625"/>
            <a:ext cx="5181600" cy="4351338"/>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5" name="Date Placeholder 4">
            <a:extLst>
              <a:ext uri="{FF2B5EF4-FFF2-40B4-BE49-F238E27FC236}">
                <a16:creationId xmlns:a16="http://schemas.microsoft.com/office/drawing/2014/main" id="{47F57DE0-C032-4FCC-9006-09C2C328A665}"/>
              </a:ext>
            </a:extLst>
          </p:cNvPr>
          <p:cNvSpPr>
            <a:spLocks noGrp="1"/>
          </p:cNvSpPr>
          <p:nvPr>
            <p:ph type="dt" sz="half" idx="10"/>
          </p:nvPr>
        </p:nvSpPr>
        <p:spPr/>
        <p:txBody>
          <a:bodyPr/>
          <a:lstStyle/>
          <a:p>
            <a:fld id="{397CD216-73DE-4B96-8E1B-BB64D86142BB}" type="datetime1">
              <a:rPr lang="en-US" noProof="0" smtClean="0"/>
              <a:t>2/3/2023</a:t>
            </a:fld>
            <a:endParaRPr lang="en-US" noProof="0" dirty="0"/>
          </a:p>
        </p:txBody>
      </p:sp>
      <p:sp>
        <p:nvSpPr>
          <p:cNvPr id="6" name="Footer Placeholder 5">
            <a:extLst>
              <a:ext uri="{FF2B5EF4-FFF2-40B4-BE49-F238E27FC236}">
                <a16:creationId xmlns:a16="http://schemas.microsoft.com/office/drawing/2014/main" id="{90C776CB-2819-4488-9012-A6EA22079A47}"/>
              </a:ext>
            </a:extLst>
          </p:cNvPr>
          <p:cNvSpPr>
            <a:spLocks noGrp="1"/>
          </p:cNvSpPr>
          <p:nvPr>
            <p:ph type="ftr" sz="quarter" idx="11"/>
          </p:nvPr>
        </p:nvSpPr>
        <p:spPr/>
        <p:txBody>
          <a:bodyPr/>
          <a:lstStyle/>
          <a:p>
            <a:endParaRPr lang="en-US" noProof="0" dirty="0"/>
          </a:p>
        </p:txBody>
      </p:sp>
    </p:spTree>
    <p:extLst>
      <p:ext uri="{BB962C8B-B14F-4D97-AF65-F5344CB8AC3E}">
        <p14:creationId xmlns:p14="http://schemas.microsoft.com/office/powerpoint/2010/main" val="13250367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43C73-1D0F-45F9-A7E4-E9D24EAFDE3D}"/>
              </a:ext>
            </a:extLst>
          </p:cNvPr>
          <p:cNvSpPr>
            <a:spLocks noGrp="1"/>
          </p:cNvSpPr>
          <p:nvPr>
            <p:ph type="title"/>
          </p:nvPr>
        </p:nvSpPr>
        <p:spPr>
          <a:xfrm>
            <a:off x="839788" y="365125"/>
            <a:ext cx="10515600" cy="1325563"/>
          </a:xfrm>
        </p:spPr>
        <p:txBody>
          <a:bodyPr/>
          <a:lstStyle/>
          <a:p>
            <a:r>
              <a:rPr lang="en-US" noProof="0" smtClean="0"/>
              <a:t>Click to edit Master title style</a:t>
            </a:r>
            <a:endParaRPr lang="en-US" noProof="0"/>
          </a:p>
        </p:txBody>
      </p:sp>
      <p:sp>
        <p:nvSpPr>
          <p:cNvPr id="3" name="Text Placeholder 2">
            <a:extLst>
              <a:ext uri="{FF2B5EF4-FFF2-40B4-BE49-F238E27FC236}">
                <a16:creationId xmlns:a16="http://schemas.microsoft.com/office/drawing/2014/main" id="{D3B88E76-F6AB-4621-A9A6-20A81C5A3F9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Edit Master text styles</a:t>
            </a:r>
          </a:p>
        </p:txBody>
      </p:sp>
      <p:sp>
        <p:nvSpPr>
          <p:cNvPr id="4" name="Content Placeholder 3">
            <a:extLst>
              <a:ext uri="{FF2B5EF4-FFF2-40B4-BE49-F238E27FC236}">
                <a16:creationId xmlns:a16="http://schemas.microsoft.com/office/drawing/2014/main" id="{6A313FB9-6D6C-4F61-9E7A-76E686D06C25}"/>
              </a:ext>
            </a:extLst>
          </p:cNvPr>
          <p:cNvSpPr>
            <a:spLocks noGrp="1"/>
          </p:cNvSpPr>
          <p:nvPr>
            <p:ph sz="half" idx="2"/>
          </p:nvPr>
        </p:nvSpPr>
        <p:spPr>
          <a:xfrm>
            <a:off x="839788" y="2505075"/>
            <a:ext cx="5157787" cy="3684588"/>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5" name="Text Placeholder 4">
            <a:extLst>
              <a:ext uri="{FF2B5EF4-FFF2-40B4-BE49-F238E27FC236}">
                <a16:creationId xmlns:a16="http://schemas.microsoft.com/office/drawing/2014/main" id="{2A93A737-E48B-4909-BE04-F55B5810325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smtClean="0"/>
              <a:t>Edit Master text styles</a:t>
            </a:r>
          </a:p>
        </p:txBody>
      </p:sp>
      <p:sp>
        <p:nvSpPr>
          <p:cNvPr id="6" name="Content Placeholder 5">
            <a:extLst>
              <a:ext uri="{FF2B5EF4-FFF2-40B4-BE49-F238E27FC236}">
                <a16:creationId xmlns:a16="http://schemas.microsoft.com/office/drawing/2014/main" id="{D8F9958C-DB5F-444E-ACE8-73F5E0CA67F1}"/>
              </a:ext>
            </a:extLst>
          </p:cNvPr>
          <p:cNvSpPr>
            <a:spLocks noGrp="1"/>
          </p:cNvSpPr>
          <p:nvPr>
            <p:ph sz="quarter" idx="4"/>
          </p:nvPr>
        </p:nvSpPr>
        <p:spPr>
          <a:xfrm>
            <a:off x="6172200" y="2505075"/>
            <a:ext cx="5183188" cy="3684588"/>
          </a:xfrm>
        </p:spPr>
        <p:txBody>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7" name="Date Placeholder 6">
            <a:extLst>
              <a:ext uri="{FF2B5EF4-FFF2-40B4-BE49-F238E27FC236}">
                <a16:creationId xmlns:a16="http://schemas.microsoft.com/office/drawing/2014/main" id="{11D097D1-3052-4C1F-B573-CA25FFF6CCB5}"/>
              </a:ext>
            </a:extLst>
          </p:cNvPr>
          <p:cNvSpPr>
            <a:spLocks noGrp="1"/>
          </p:cNvSpPr>
          <p:nvPr>
            <p:ph type="dt" sz="half" idx="10"/>
          </p:nvPr>
        </p:nvSpPr>
        <p:spPr/>
        <p:txBody>
          <a:bodyPr/>
          <a:lstStyle/>
          <a:p>
            <a:fld id="{C6A5CD8C-7FEF-4E71-8EB9-D3BA6E2E3E9E}" type="datetime1">
              <a:rPr lang="en-US" noProof="0" smtClean="0"/>
              <a:t>2/3/2023</a:t>
            </a:fld>
            <a:endParaRPr lang="en-US" noProof="0" dirty="0"/>
          </a:p>
        </p:txBody>
      </p:sp>
      <p:sp>
        <p:nvSpPr>
          <p:cNvPr id="8" name="Footer Placeholder 7">
            <a:extLst>
              <a:ext uri="{FF2B5EF4-FFF2-40B4-BE49-F238E27FC236}">
                <a16:creationId xmlns:a16="http://schemas.microsoft.com/office/drawing/2014/main" id="{F2607AC3-2220-4DDA-A22A-C404538FE48E}"/>
              </a:ext>
            </a:extLst>
          </p:cNvPr>
          <p:cNvSpPr>
            <a:spLocks noGrp="1"/>
          </p:cNvSpPr>
          <p:nvPr>
            <p:ph type="ftr" sz="quarter" idx="11"/>
          </p:nvPr>
        </p:nvSpPr>
        <p:spPr/>
        <p:txBody>
          <a:bodyPr/>
          <a:lstStyle/>
          <a:p>
            <a:endParaRPr lang="en-US" noProof="0" dirty="0"/>
          </a:p>
        </p:txBody>
      </p:sp>
      <p:sp>
        <p:nvSpPr>
          <p:cNvPr id="9" name="Slide Number Placeholder 8">
            <a:extLst>
              <a:ext uri="{FF2B5EF4-FFF2-40B4-BE49-F238E27FC236}">
                <a16:creationId xmlns:a16="http://schemas.microsoft.com/office/drawing/2014/main" id="{6FD8DEB3-F122-4B42-9E12-F61189B878B2}"/>
              </a:ext>
            </a:extLst>
          </p:cNvPr>
          <p:cNvSpPr>
            <a:spLocks noGrp="1"/>
          </p:cNvSpPr>
          <p:nvPr>
            <p:ph type="sldNum" sz="quarter" idx="12"/>
          </p:nvPr>
        </p:nvSpPr>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4032769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789EF5-3FD9-4423-A9E8-B67B4E902E9B}"/>
              </a:ext>
            </a:extLst>
          </p:cNvPr>
          <p:cNvSpPr>
            <a:spLocks noGrp="1"/>
          </p:cNvSpPr>
          <p:nvPr>
            <p:ph type="title"/>
          </p:nvPr>
        </p:nvSpPr>
        <p:spPr/>
        <p:txBody>
          <a:bodyPr/>
          <a:lstStyle/>
          <a:p>
            <a:r>
              <a:rPr lang="en-US" noProof="0" smtClean="0"/>
              <a:t>Click to edit Master title style</a:t>
            </a:r>
            <a:endParaRPr lang="en-US" noProof="0"/>
          </a:p>
        </p:txBody>
      </p:sp>
      <p:sp>
        <p:nvSpPr>
          <p:cNvPr id="3" name="Date Placeholder 2">
            <a:extLst>
              <a:ext uri="{FF2B5EF4-FFF2-40B4-BE49-F238E27FC236}">
                <a16:creationId xmlns:a16="http://schemas.microsoft.com/office/drawing/2014/main" id="{030D7191-31B4-440E-A4E9-F412FA55824C}"/>
              </a:ext>
            </a:extLst>
          </p:cNvPr>
          <p:cNvSpPr>
            <a:spLocks noGrp="1"/>
          </p:cNvSpPr>
          <p:nvPr>
            <p:ph type="dt" sz="half" idx="10"/>
          </p:nvPr>
        </p:nvSpPr>
        <p:spPr/>
        <p:txBody>
          <a:bodyPr/>
          <a:lstStyle/>
          <a:p>
            <a:fld id="{4BE4379E-9B58-41EA-B928-5B1C8436A60E}" type="datetime1">
              <a:rPr lang="en-US" noProof="0" smtClean="0"/>
              <a:t>2/3/2023</a:t>
            </a:fld>
            <a:endParaRPr lang="en-US" noProof="0" dirty="0"/>
          </a:p>
        </p:txBody>
      </p:sp>
      <p:sp>
        <p:nvSpPr>
          <p:cNvPr id="4" name="Footer Placeholder 3">
            <a:extLst>
              <a:ext uri="{FF2B5EF4-FFF2-40B4-BE49-F238E27FC236}">
                <a16:creationId xmlns:a16="http://schemas.microsoft.com/office/drawing/2014/main" id="{8EC85CB6-0880-4BF0-8E98-291E70C71377}"/>
              </a:ext>
            </a:extLst>
          </p:cNvPr>
          <p:cNvSpPr>
            <a:spLocks noGrp="1"/>
          </p:cNvSpPr>
          <p:nvPr>
            <p:ph type="ftr" sz="quarter" idx="11"/>
          </p:nvPr>
        </p:nvSpPr>
        <p:spPr/>
        <p:txBody>
          <a:bodyPr/>
          <a:lstStyle/>
          <a:p>
            <a:endParaRPr lang="en-US" noProof="0" dirty="0"/>
          </a:p>
        </p:txBody>
      </p:sp>
      <p:sp>
        <p:nvSpPr>
          <p:cNvPr id="5" name="Slide Number Placeholder 4">
            <a:extLst>
              <a:ext uri="{FF2B5EF4-FFF2-40B4-BE49-F238E27FC236}">
                <a16:creationId xmlns:a16="http://schemas.microsoft.com/office/drawing/2014/main" id="{BE4A5E74-F26F-4C7A-BED1-6EE66C0B3A54}"/>
              </a:ext>
            </a:extLst>
          </p:cNvPr>
          <p:cNvSpPr>
            <a:spLocks noGrp="1"/>
          </p:cNvSpPr>
          <p:nvPr>
            <p:ph type="sldNum" sz="quarter" idx="12"/>
          </p:nvPr>
        </p:nvSpPr>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3691903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655C546-684A-45B9-8890-66DC55DF7D06}"/>
              </a:ext>
            </a:extLst>
          </p:cNvPr>
          <p:cNvSpPr>
            <a:spLocks noGrp="1"/>
          </p:cNvSpPr>
          <p:nvPr>
            <p:ph type="dt" sz="half" idx="10"/>
          </p:nvPr>
        </p:nvSpPr>
        <p:spPr/>
        <p:txBody>
          <a:bodyPr/>
          <a:lstStyle/>
          <a:p>
            <a:fld id="{40B0A371-51FE-4D99-BD87-6A650FCE519D}" type="datetime1">
              <a:rPr lang="en-US" noProof="0" smtClean="0"/>
              <a:t>2/3/2023</a:t>
            </a:fld>
            <a:endParaRPr lang="en-US" noProof="0" dirty="0"/>
          </a:p>
        </p:txBody>
      </p:sp>
      <p:sp>
        <p:nvSpPr>
          <p:cNvPr id="3" name="Footer Placeholder 2">
            <a:extLst>
              <a:ext uri="{FF2B5EF4-FFF2-40B4-BE49-F238E27FC236}">
                <a16:creationId xmlns:a16="http://schemas.microsoft.com/office/drawing/2014/main" id="{4543EBDF-D696-42F7-B962-56F5FEE120CC}"/>
              </a:ext>
            </a:extLst>
          </p:cNvPr>
          <p:cNvSpPr>
            <a:spLocks noGrp="1"/>
          </p:cNvSpPr>
          <p:nvPr>
            <p:ph type="ftr" sz="quarter" idx="11"/>
          </p:nvPr>
        </p:nvSpPr>
        <p:spPr/>
        <p:txBody>
          <a:bodyPr/>
          <a:lstStyle/>
          <a:p>
            <a:endParaRPr lang="en-US" noProof="0" dirty="0"/>
          </a:p>
        </p:txBody>
      </p:sp>
      <p:sp>
        <p:nvSpPr>
          <p:cNvPr id="4" name="Slide Number Placeholder 3">
            <a:extLst>
              <a:ext uri="{FF2B5EF4-FFF2-40B4-BE49-F238E27FC236}">
                <a16:creationId xmlns:a16="http://schemas.microsoft.com/office/drawing/2014/main" id="{6789D77E-1675-4F9D-9113-B274CB0E87FA}"/>
              </a:ext>
            </a:extLst>
          </p:cNvPr>
          <p:cNvSpPr>
            <a:spLocks noGrp="1"/>
          </p:cNvSpPr>
          <p:nvPr>
            <p:ph type="sldNum" sz="quarter" idx="12"/>
          </p:nvPr>
        </p:nvSpPr>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274602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8E9C90-06AB-49B5-9970-F5791DE93A41}"/>
              </a:ext>
            </a:extLst>
          </p:cNvPr>
          <p:cNvSpPr>
            <a:spLocks noGrp="1"/>
          </p:cNvSpPr>
          <p:nvPr>
            <p:ph type="title"/>
          </p:nvPr>
        </p:nvSpPr>
        <p:spPr>
          <a:xfrm>
            <a:off x="839788" y="457200"/>
            <a:ext cx="3932237" cy="1600200"/>
          </a:xfrm>
        </p:spPr>
        <p:txBody>
          <a:bodyPr anchor="b"/>
          <a:lstStyle>
            <a:lvl1pPr>
              <a:defRPr sz="3200"/>
            </a:lvl1pPr>
          </a:lstStyle>
          <a:p>
            <a:r>
              <a:rPr lang="en-US" noProof="0" smtClean="0"/>
              <a:t>Click to edit Master title style</a:t>
            </a:r>
            <a:endParaRPr lang="en-US" noProof="0"/>
          </a:p>
        </p:txBody>
      </p:sp>
      <p:sp>
        <p:nvSpPr>
          <p:cNvPr id="3" name="Content Placeholder 2">
            <a:extLst>
              <a:ext uri="{FF2B5EF4-FFF2-40B4-BE49-F238E27FC236}">
                <a16:creationId xmlns:a16="http://schemas.microsoft.com/office/drawing/2014/main" id="{EFFB0071-932D-4CA0-92FB-A6E75AC8556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4" name="Text Placeholder 3">
            <a:extLst>
              <a:ext uri="{FF2B5EF4-FFF2-40B4-BE49-F238E27FC236}">
                <a16:creationId xmlns:a16="http://schemas.microsoft.com/office/drawing/2014/main" id="{71C8D9F5-8B70-4BDD-9CB5-BBF87CF553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smtClean="0"/>
              <a:t>Edit Master text styles</a:t>
            </a:r>
          </a:p>
        </p:txBody>
      </p:sp>
      <p:sp>
        <p:nvSpPr>
          <p:cNvPr id="5" name="Date Placeholder 4">
            <a:extLst>
              <a:ext uri="{FF2B5EF4-FFF2-40B4-BE49-F238E27FC236}">
                <a16:creationId xmlns:a16="http://schemas.microsoft.com/office/drawing/2014/main" id="{7989DE91-7A80-4682-9D32-2CD41DEFB7B2}"/>
              </a:ext>
            </a:extLst>
          </p:cNvPr>
          <p:cNvSpPr>
            <a:spLocks noGrp="1"/>
          </p:cNvSpPr>
          <p:nvPr>
            <p:ph type="dt" sz="half" idx="10"/>
          </p:nvPr>
        </p:nvSpPr>
        <p:spPr/>
        <p:txBody>
          <a:bodyPr/>
          <a:lstStyle/>
          <a:p>
            <a:fld id="{5FCF8CFF-A1C0-4B6C-AA8D-BE72CB14468D}" type="datetime1">
              <a:rPr lang="en-US" noProof="0" smtClean="0"/>
              <a:t>2/3/2023</a:t>
            </a:fld>
            <a:endParaRPr lang="en-US" noProof="0" dirty="0"/>
          </a:p>
        </p:txBody>
      </p:sp>
      <p:sp>
        <p:nvSpPr>
          <p:cNvPr id="6" name="Footer Placeholder 5">
            <a:extLst>
              <a:ext uri="{FF2B5EF4-FFF2-40B4-BE49-F238E27FC236}">
                <a16:creationId xmlns:a16="http://schemas.microsoft.com/office/drawing/2014/main" id="{7B9E2482-2E7D-4868-95A7-4A55B40FECE1}"/>
              </a:ext>
            </a:extLst>
          </p:cNvPr>
          <p:cNvSpPr>
            <a:spLocks noGrp="1"/>
          </p:cNvSpPr>
          <p:nvPr>
            <p:ph type="ftr" sz="quarter" idx="11"/>
          </p:nvPr>
        </p:nvSpPr>
        <p:spPr/>
        <p:txBody>
          <a:bodyPr/>
          <a:lstStyle/>
          <a:p>
            <a:endParaRPr lang="en-US" noProof="0" dirty="0"/>
          </a:p>
        </p:txBody>
      </p:sp>
      <p:sp>
        <p:nvSpPr>
          <p:cNvPr id="7" name="Slide Number Placeholder 6">
            <a:extLst>
              <a:ext uri="{FF2B5EF4-FFF2-40B4-BE49-F238E27FC236}">
                <a16:creationId xmlns:a16="http://schemas.microsoft.com/office/drawing/2014/main" id="{1F4E84CF-C3E5-4475-84C7-21CBAC064B74}"/>
              </a:ext>
            </a:extLst>
          </p:cNvPr>
          <p:cNvSpPr>
            <a:spLocks noGrp="1"/>
          </p:cNvSpPr>
          <p:nvPr>
            <p:ph type="sldNum" sz="quarter" idx="12"/>
          </p:nvPr>
        </p:nvSpPr>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29626256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90E0AA-5363-4861-AB6B-0E4D34D74B92}"/>
              </a:ext>
            </a:extLst>
          </p:cNvPr>
          <p:cNvSpPr>
            <a:spLocks noGrp="1"/>
          </p:cNvSpPr>
          <p:nvPr>
            <p:ph type="title"/>
          </p:nvPr>
        </p:nvSpPr>
        <p:spPr>
          <a:xfrm>
            <a:off x="839788" y="457200"/>
            <a:ext cx="3932237" cy="1600200"/>
          </a:xfrm>
        </p:spPr>
        <p:txBody>
          <a:bodyPr anchor="b"/>
          <a:lstStyle>
            <a:lvl1pPr>
              <a:defRPr sz="3200"/>
            </a:lvl1pPr>
          </a:lstStyle>
          <a:p>
            <a:r>
              <a:rPr lang="en-US" noProof="0" smtClean="0"/>
              <a:t>Click to edit Master title style</a:t>
            </a:r>
            <a:endParaRPr lang="en-US" noProof="0"/>
          </a:p>
        </p:txBody>
      </p:sp>
      <p:sp>
        <p:nvSpPr>
          <p:cNvPr id="3" name="Picture Placeholder 2">
            <a:extLst>
              <a:ext uri="{FF2B5EF4-FFF2-40B4-BE49-F238E27FC236}">
                <a16:creationId xmlns:a16="http://schemas.microsoft.com/office/drawing/2014/main" id="{8D44B7CE-2038-4CCA-AA8A-D03DE5FD956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smtClean="0"/>
              <a:t>Click icon to add picture</a:t>
            </a:r>
            <a:endParaRPr lang="en-US" noProof="0" dirty="0"/>
          </a:p>
        </p:txBody>
      </p:sp>
      <p:sp>
        <p:nvSpPr>
          <p:cNvPr id="4" name="Text Placeholder 3">
            <a:extLst>
              <a:ext uri="{FF2B5EF4-FFF2-40B4-BE49-F238E27FC236}">
                <a16:creationId xmlns:a16="http://schemas.microsoft.com/office/drawing/2014/main" id="{EA79774D-36EB-4201-B1AC-922DD2E066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smtClean="0"/>
              <a:t>Edit Master text styles</a:t>
            </a:r>
          </a:p>
        </p:txBody>
      </p:sp>
      <p:sp>
        <p:nvSpPr>
          <p:cNvPr id="5" name="Date Placeholder 4">
            <a:extLst>
              <a:ext uri="{FF2B5EF4-FFF2-40B4-BE49-F238E27FC236}">
                <a16:creationId xmlns:a16="http://schemas.microsoft.com/office/drawing/2014/main" id="{CAD1E234-1CB2-41A0-B40D-7E7F160CBA11}"/>
              </a:ext>
            </a:extLst>
          </p:cNvPr>
          <p:cNvSpPr>
            <a:spLocks noGrp="1"/>
          </p:cNvSpPr>
          <p:nvPr>
            <p:ph type="dt" sz="half" idx="10"/>
          </p:nvPr>
        </p:nvSpPr>
        <p:spPr/>
        <p:txBody>
          <a:bodyPr/>
          <a:lstStyle/>
          <a:p>
            <a:fld id="{8C6D634D-0427-413D-A0D0-098959D06FEF}" type="datetime1">
              <a:rPr lang="en-US" noProof="0" smtClean="0"/>
              <a:t>2/3/2023</a:t>
            </a:fld>
            <a:endParaRPr lang="en-US" noProof="0" dirty="0"/>
          </a:p>
        </p:txBody>
      </p:sp>
      <p:sp>
        <p:nvSpPr>
          <p:cNvPr id="6" name="Footer Placeholder 5">
            <a:extLst>
              <a:ext uri="{FF2B5EF4-FFF2-40B4-BE49-F238E27FC236}">
                <a16:creationId xmlns:a16="http://schemas.microsoft.com/office/drawing/2014/main" id="{99FD472E-6334-4051-B4D9-6361A819F792}"/>
              </a:ext>
            </a:extLst>
          </p:cNvPr>
          <p:cNvSpPr>
            <a:spLocks noGrp="1"/>
          </p:cNvSpPr>
          <p:nvPr>
            <p:ph type="ftr" sz="quarter" idx="11"/>
          </p:nvPr>
        </p:nvSpPr>
        <p:spPr/>
        <p:txBody>
          <a:bodyPr/>
          <a:lstStyle/>
          <a:p>
            <a:endParaRPr lang="en-US" noProof="0" dirty="0"/>
          </a:p>
        </p:txBody>
      </p:sp>
      <p:sp>
        <p:nvSpPr>
          <p:cNvPr id="7" name="Slide Number Placeholder 6">
            <a:extLst>
              <a:ext uri="{FF2B5EF4-FFF2-40B4-BE49-F238E27FC236}">
                <a16:creationId xmlns:a16="http://schemas.microsoft.com/office/drawing/2014/main" id="{192384B9-6290-4070-B7D1-A105B27F0CB0}"/>
              </a:ext>
            </a:extLst>
          </p:cNvPr>
          <p:cNvSpPr>
            <a:spLocks noGrp="1"/>
          </p:cNvSpPr>
          <p:nvPr>
            <p:ph type="sldNum" sz="quarter" idx="12"/>
          </p:nvPr>
        </p:nvSpPr>
        <p:spPr/>
        <p:txBody>
          <a:bodyPr/>
          <a:lstStyle/>
          <a:p>
            <a:fld id="{82EE24B5-652C-4DB5-B7C3-B5BBEC1280B1}" type="slidenum">
              <a:rPr lang="en-US" noProof="0" smtClean="0"/>
              <a:t>‹#›</a:t>
            </a:fld>
            <a:endParaRPr lang="en-US" noProof="0" dirty="0"/>
          </a:p>
        </p:txBody>
      </p:sp>
    </p:spTree>
    <p:extLst>
      <p:ext uri="{BB962C8B-B14F-4D97-AF65-F5344CB8AC3E}">
        <p14:creationId xmlns:p14="http://schemas.microsoft.com/office/powerpoint/2010/main" val="23674436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CEC732-0DE2-456B-92A1-84321C9BDC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noProof="0" smtClean="0"/>
              <a:t>Click to edit Master title style</a:t>
            </a:r>
            <a:endParaRPr lang="en-US" noProof="0"/>
          </a:p>
        </p:txBody>
      </p:sp>
      <p:sp>
        <p:nvSpPr>
          <p:cNvPr id="3" name="Text Placeholder 2">
            <a:extLst>
              <a:ext uri="{FF2B5EF4-FFF2-40B4-BE49-F238E27FC236}">
                <a16:creationId xmlns:a16="http://schemas.microsoft.com/office/drawing/2014/main" id="{DA816A5B-B156-4DC3-B18E-14F3E59A64F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noProof="0" smtClean="0"/>
              <a:t>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4" name="Date Placeholder 3">
            <a:extLst>
              <a:ext uri="{FF2B5EF4-FFF2-40B4-BE49-F238E27FC236}">
                <a16:creationId xmlns:a16="http://schemas.microsoft.com/office/drawing/2014/main" id="{FDB0252E-67CD-4B33-849F-7B1449CF27D0}"/>
              </a:ext>
            </a:extLst>
          </p:cNvPr>
          <p:cNvSpPr>
            <a:spLocks noGrp="1"/>
          </p:cNvSpPr>
          <p:nvPr>
            <p:ph type="dt" sz="half" idx="2"/>
          </p:nvPr>
        </p:nvSpPr>
        <p:spPr>
          <a:xfrm>
            <a:off x="838200" y="617490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2591E0-5367-4F2F-9C30-2087D79A846D}" type="datetime1">
              <a:rPr lang="en-US" noProof="0" smtClean="0"/>
              <a:t>2/3/2023</a:t>
            </a:fld>
            <a:endParaRPr lang="en-US" noProof="0" dirty="0"/>
          </a:p>
        </p:txBody>
      </p:sp>
      <p:sp>
        <p:nvSpPr>
          <p:cNvPr id="5" name="Footer Placeholder 4">
            <a:extLst>
              <a:ext uri="{FF2B5EF4-FFF2-40B4-BE49-F238E27FC236}">
                <a16:creationId xmlns:a16="http://schemas.microsoft.com/office/drawing/2014/main" id="{DC620AD2-E3F8-48CB-8B72-B0945DF5348A}"/>
              </a:ext>
            </a:extLst>
          </p:cNvPr>
          <p:cNvSpPr>
            <a:spLocks noGrp="1"/>
          </p:cNvSpPr>
          <p:nvPr>
            <p:ph type="ftr" sz="quarter" idx="3"/>
          </p:nvPr>
        </p:nvSpPr>
        <p:spPr>
          <a:xfrm>
            <a:off x="4038600" y="617490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noProof="0" dirty="0"/>
          </a:p>
        </p:txBody>
      </p:sp>
      <p:sp>
        <p:nvSpPr>
          <p:cNvPr id="10" name="Oval 9">
            <a:extLst>
              <a:ext uri="{FF2B5EF4-FFF2-40B4-BE49-F238E27FC236}">
                <a16:creationId xmlns:a16="http://schemas.microsoft.com/office/drawing/2014/main" id="{5A5F3BCF-F6FD-4DFF-B0B4-9892C9389344}"/>
              </a:ext>
            </a:extLst>
          </p:cNvPr>
          <p:cNvSpPr/>
          <p:nvPr userDrawn="1"/>
        </p:nvSpPr>
        <p:spPr>
          <a:xfrm>
            <a:off x="11562237" y="6227432"/>
            <a:ext cx="266400" cy="26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Slide Number Placeholder 5">
            <a:extLst>
              <a:ext uri="{FF2B5EF4-FFF2-40B4-BE49-F238E27FC236}">
                <a16:creationId xmlns:a16="http://schemas.microsoft.com/office/drawing/2014/main" id="{D15DEFFD-817B-43EC-86F0-34DEA2BA5EEB}"/>
              </a:ext>
            </a:extLst>
          </p:cNvPr>
          <p:cNvSpPr>
            <a:spLocks noGrp="1"/>
          </p:cNvSpPr>
          <p:nvPr>
            <p:ph type="sldNum" sz="quarter" idx="4"/>
          </p:nvPr>
        </p:nvSpPr>
        <p:spPr>
          <a:xfrm>
            <a:off x="11468844" y="6174902"/>
            <a:ext cx="357116" cy="365125"/>
          </a:xfrm>
          <a:prstGeom prst="rect">
            <a:avLst/>
          </a:prstGeom>
        </p:spPr>
        <p:txBody>
          <a:bodyPr vert="horz" lIns="91440" tIns="45720" rIns="91440" bIns="45720" rtlCol="0" anchor="ctr"/>
          <a:lstStyle>
            <a:lvl1pPr algn="r">
              <a:defRPr sz="1000" i="1">
                <a:solidFill>
                  <a:schemeClr val="tx2">
                    <a:alpha val="70000"/>
                  </a:schemeClr>
                </a:solidFill>
              </a:defRPr>
            </a:lvl1pPr>
          </a:lstStyle>
          <a:p>
            <a:fld id="{82EE24B5-652C-4DB5-B7C3-B5BBEC1280B1}" type="slidenum">
              <a:rPr lang="en-US" noProof="0" smtClean="0"/>
              <a:pPr/>
              <a:t>‹#›</a:t>
            </a:fld>
            <a:endParaRPr lang="en-US" noProof="0" dirty="0"/>
          </a:p>
        </p:txBody>
      </p:sp>
    </p:spTree>
    <p:extLst>
      <p:ext uri="{BB962C8B-B14F-4D97-AF65-F5344CB8AC3E}">
        <p14:creationId xmlns:p14="http://schemas.microsoft.com/office/powerpoint/2010/main" val="3664101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3200" b="1" kern="1200">
          <a:solidFill>
            <a:schemeClr val="accent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18.sv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16.svg"/><Relationship Id="rId4" Type="http://schemas.openxmlformats.org/officeDocument/2006/relationships/image" Target="../media/image9.png"/><Relationship Id="rId9" Type="http://schemas.openxmlformats.org/officeDocument/2006/relationships/image" Target="../media/image2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rofessionals collaborating at a table over a laptop">
            <a:extLst>
              <a:ext uri="{FF2B5EF4-FFF2-40B4-BE49-F238E27FC236}">
                <a16:creationId xmlns:a16="http://schemas.microsoft.com/office/drawing/2014/main" id="{1E745F20-F130-4708-BD5A-1A4FF4BE4D0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0"/>
            <a:ext cx="12189460" cy="6858000"/>
          </a:xfrm>
          <a:prstGeom prst="rect">
            <a:avLst/>
          </a:prstGeom>
        </p:spPr>
      </p:pic>
      <p:sp>
        <p:nvSpPr>
          <p:cNvPr id="4" name="object 3" descr="People with documents">
            <a:extLst>
              <a:ext uri="{FF2B5EF4-FFF2-40B4-BE49-F238E27FC236}">
                <a16:creationId xmlns:a16="http://schemas.microsoft.com/office/drawing/2014/main" id="{0CA2E80D-F3EC-4A5F-8E65-56FEA206EE0F}"/>
              </a:ext>
            </a:extLst>
          </p:cNvPr>
          <p:cNvSpPr/>
          <p:nvPr/>
        </p:nvSpPr>
        <p:spPr bwMode="ltGray">
          <a:xfrm>
            <a:off x="2540" y="0"/>
            <a:ext cx="1218946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chemeClr val="tx2">
              <a:alpha val="69999"/>
            </a:schemeClr>
          </a:solidFill>
        </p:spPr>
        <p:txBody>
          <a:bodyPr wrap="square" lIns="0" tIns="0" rIns="0" bIns="0" rtlCol="0"/>
          <a:lstStyle/>
          <a:p>
            <a:endParaRPr lang="en-US" dirty="0"/>
          </a:p>
        </p:txBody>
      </p:sp>
      <p:sp>
        <p:nvSpPr>
          <p:cNvPr id="2" name="Title 1">
            <a:extLst>
              <a:ext uri="{FF2B5EF4-FFF2-40B4-BE49-F238E27FC236}">
                <a16:creationId xmlns:a16="http://schemas.microsoft.com/office/drawing/2014/main" id="{AFB6C91D-4B22-49F1-9A0B-ABEB9E1F5A26}"/>
              </a:ext>
            </a:extLst>
          </p:cNvPr>
          <p:cNvSpPr>
            <a:spLocks noGrp="1"/>
          </p:cNvSpPr>
          <p:nvPr>
            <p:ph type="ctrTitle"/>
          </p:nvPr>
        </p:nvSpPr>
        <p:spPr bwMode="ltGray"/>
        <p:txBody>
          <a:bodyPr>
            <a:normAutofit/>
          </a:bodyPr>
          <a:lstStyle/>
          <a:p>
            <a:pPr>
              <a:lnSpc>
                <a:spcPct val="125000"/>
              </a:lnSpc>
            </a:pPr>
            <a:r>
              <a:rPr lang="en-US" sz="5000" dirty="0" smtClean="0">
                <a:solidFill>
                  <a:schemeClr val="bg1"/>
                </a:solidFill>
              </a:rPr>
              <a:t>DGS OSINT</a:t>
            </a:r>
            <a:r>
              <a:rPr lang="en-US" sz="5000" dirty="0">
                <a:solidFill>
                  <a:schemeClr val="bg1"/>
                </a:solidFill>
              </a:rPr>
              <a:t/>
            </a:r>
            <a:br>
              <a:rPr lang="en-US" sz="5000" dirty="0">
                <a:solidFill>
                  <a:schemeClr val="bg1"/>
                </a:solidFill>
              </a:rPr>
            </a:br>
            <a:r>
              <a:rPr lang="en-US" sz="5000" dirty="0" smtClean="0">
                <a:solidFill>
                  <a:schemeClr val="bg1"/>
                </a:solidFill>
              </a:rPr>
              <a:t>Proposal</a:t>
            </a:r>
            <a:endParaRPr lang="en-US" sz="5000" dirty="0">
              <a:solidFill>
                <a:schemeClr val="bg1"/>
              </a:solidFill>
            </a:endParaRPr>
          </a:p>
        </p:txBody>
      </p:sp>
      <p:sp>
        <p:nvSpPr>
          <p:cNvPr id="3" name="Subtitle 2">
            <a:extLst>
              <a:ext uri="{FF2B5EF4-FFF2-40B4-BE49-F238E27FC236}">
                <a16:creationId xmlns:a16="http://schemas.microsoft.com/office/drawing/2014/main" id="{2F8CF06A-B594-4BA2-8B1E-D649096D742F}"/>
              </a:ext>
            </a:extLst>
          </p:cNvPr>
          <p:cNvSpPr>
            <a:spLocks noGrp="1"/>
          </p:cNvSpPr>
          <p:nvPr>
            <p:ph type="subTitle" idx="1"/>
          </p:nvPr>
        </p:nvSpPr>
        <p:spPr bwMode="blackGray">
          <a:xfrm>
            <a:off x="4044000" y="4221162"/>
            <a:ext cx="4104000" cy="882001"/>
          </a:xfrm>
          <a:solidFill>
            <a:schemeClr val="accent2">
              <a:alpha val="90000"/>
            </a:schemeClr>
          </a:solidFill>
        </p:spPr>
        <p:txBody>
          <a:bodyPr anchor="ctr" anchorCtr="0">
            <a:normAutofit/>
          </a:bodyPr>
          <a:lstStyle/>
          <a:p>
            <a:r>
              <a:rPr lang="en-US" sz="1800" b="1" i="1" spc="65" dirty="0" smtClean="0">
                <a:solidFill>
                  <a:schemeClr val="accent1"/>
                </a:solidFill>
                <a:cs typeface="Arial"/>
              </a:rPr>
              <a:t>“Training, Security, Discovery”</a:t>
            </a:r>
            <a:endParaRPr lang="en-US" sz="1800" b="1" i="1" spc="65" dirty="0">
              <a:solidFill>
                <a:schemeClr val="accent1"/>
              </a:solidFill>
              <a:cs typeface="Arial"/>
            </a:endParaRPr>
          </a:p>
        </p:txBody>
      </p:sp>
      <p:sp>
        <p:nvSpPr>
          <p:cNvPr id="6" name="object 7" descr="Beige rectangle">
            <a:extLst>
              <a:ext uri="{FF2B5EF4-FFF2-40B4-BE49-F238E27FC236}">
                <a16:creationId xmlns:a16="http://schemas.microsoft.com/office/drawing/2014/main" id="{B36975AA-C62E-46BE-9382-E2CF56FDF817}"/>
              </a:ext>
            </a:extLst>
          </p:cNvPr>
          <p:cNvSpPr/>
          <p:nvPr/>
        </p:nvSpPr>
        <p:spPr bwMode="white">
          <a:xfrm>
            <a:off x="4044000" y="3229869"/>
            <a:ext cx="4104000" cy="0"/>
          </a:xfrm>
          <a:custGeom>
            <a:avLst/>
            <a:gdLst/>
            <a:ahLst/>
            <a:cxnLst/>
            <a:rect l="l" t="t" r="r" b="b"/>
            <a:pathLst>
              <a:path w="3935729">
                <a:moveTo>
                  <a:pt x="0" y="0"/>
                </a:moveTo>
                <a:lnTo>
                  <a:pt x="3935349" y="0"/>
                </a:lnTo>
              </a:path>
            </a:pathLst>
          </a:custGeom>
          <a:ln w="54863">
            <a:solidFill>
              <a:schemeClr val="accent1"/>
            </a:solidFill>
          </a:ln>
        </p:spPr>
        <p:txBody>
          <a:bodyPr wrap="square" lIns="0" tIns="0" rIns="0" bIns="0" rtlCol="0"/>
          <a:lstStyle/>
          <a:p>
            <a:endParaRPr lang="en-US" dirty="0"/>
          </a:p>
        </p:txBody>
      </p:sp>
    </p:spTree>
    <p:extLst>
      <p:ext uri="{BB962C8B-B14F-4D97-AF65-F5344CB8AC3E}">
        <p14:creationId xmlns:p14="http://schemas.microsoft.com/office/powerpoint/2010/main" val="1093556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7">
            <a:extLst>
              <a:ext uri="{FF2B5EF4-FFF2-40B4-BE49-F238E27FC236}">
                <a16:creationId xmlns:a16="http://schemas.microsoft.com/office/drawing/2014/main" id="{2894B736-0F24-454E-8A9D-717EB78697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057" y="0"/>
            <a:ext cx="6858000" cy="6858000"/>
          </a:xfrm>
          <a:prstGeom prst="rect">
            <a:avLst/>
          </a:prstGeom>
        </p:spPr>
      </p:pic>
      <p:sp>
        <p:nvSpPr>
          <p:cNvPr id="5" name="object 3" descr="Beige rectangle">
            <a:extLst>
              <a:ext uri="{FF2B5EF4-FFF2-40B4-BE49-F238E27FC236}">
                <a16:creationId xmlns:a16="http://schemas.microsoft.com/office/drawing/2014/main" id="{DCF29767-6635-4A46-AB77-672CC90C6FBE}"/>
              </a:ext>
            </a:extLst>
          </p:cNvPr>
          <p:cNvSpPr/>
          <p:nvPr/>
        </p:nvSpPr>
        <p:spPr>
          <a:xfrm>
            <a:off x="8181340" y="1359001"/>
            <a:ext cx="4010660" cy="4194074"/>
          </a:xfrm>
          <a:custGeom>
            <a:avLst/>
            <a:gdLst/>
            <a:ahLst/>
            <a:cxnLst/>
            <a:rect l="l" t="t" r="r" b="b"/>
            <a:pathLst>
              <a:path w="4010659" h="333375">
                <a:moveTo>
                  <a:pt x="0" y="333006"/>
                </a:moveTo>
                <a:lnTo>
                  <a:pt x="4010367" y="333006"/>
                </a:lnTo>
                <a:lnTo>
                  <a:pt x="4010367" y="0"/>
                </a:lnTo>
                <a:lnTo>
                  <a:pt x="0" y="0"/>
                </a:lnTo>
                <a:lnTo>
                  <a:pt x="0" y="333006"/>
                </a:lnTo>
                <a:close/>
              </a:path>
            </a:pathLst>
          </a:custGeom>
          <a:solidFill>
            <a:schemeClr val="accent1"/>
          </a:solidFill>
        </p:spPr>
        <p:txBody>
          <a:bodyPr wrap="square" lIns="0" tIns="0" rIns="0" bIns="0" rtlCol="0"/>
          <a:lstStyle/>
          <a:p>
            <a:endParaRPr lang="en-US" dirty="0"/>
          </a:p>
        </p:txBody>
      </p:sp>
      <p:sp>
        <p:nvSpPr>
          <p:cNvPr id="6" name="object 6" descr="Blue rectangle">
            <a:extLst>
              <a:ext uri="{FF2B5EF4-FFF2-40B4-BE49-F238E27FC236}">
                <a16:creationId xmlns:a16="http://schemas.microsoft.com/office/drawing/2014/main" id="{9FABC344-E043-45BE-8588-06C658DBCE70}"/>
              </a:ext>
            </a:extLst>
          </p:cNvPr>
          <p:cNvSpPr/>
          <p:nvPr/>
        </p:nvSpPr>
        <p:spPr>
          <a:xfrm>
            <a:off x="5502275" y="1692008"/>
            <a:ext cx="6689725" cy="3528060"/>
          </a:xfrm>
          <a:custGeom>
            <a:avLst/>
            <a:gdLst/>
            <a:ahLst/>
            <a:cxnLst/>
            <a:rect l="l" t="t" r="r" b="b"/>
            <a:pathLst>
              <a:path w="6689725" h="3528060">
                <a:moveTo>
                  <a:pt x="0" y="3527996"/>
                </a:moveTo>
                <a:lnTo>
                  <a:pt x="6689648" y="3527996"/>
                </a:lnTo>
                <a:lnTo>
                  <a:pt x="6689648" y="0"/>
                </a:lnTo>
                <a:lnTo>
                  <a:pt x="0" y="0"/>
                </a:lnTo>
                <a:lnTo>
                  <a:pt x="0" y="3527996"/>
                </a:lnTo>
                <a:close/>
              </a:path>
            </a:pathLst>
          </a:custGeom>
          <a:solidFill>
            <a:schemeClr val="accent2"/>
          </a:solidFill>
        </p:spPr>
        <p:txBody>
          <a:bodyPr wrap="square" lIns="0" tIns="0" rIns="0" bIns="0" rtlCol="0"/>
          <a:lstStyle/>
          <a:p>
            <a:endParaRPr lang="en-US" dirty="0"/>
          </a:p>
        </p:txBody>
      </p:sp>
      <p:sp>
        <p:nvSpPr>
          <p:cNvPr id="2" name="Title 1">
            <a:extLst>
              <a:ext uri="{FF2B5EF4-FFF2-40B4-BE49-F238E27FC236}">
                <a16:creationId xmlns:a16="http://schemas.microsoft.com/office/drawing/2014/main" id="{345C5720-51D4-4632-91CD-936B8AB96750}"/>
              </a:ext>
            </a:extLst>
          </p:cNvPr>
          <p:cNvSpPr>
            <a:spLocks noGrp="1"/>
          </p:cNvSpPr>
          <p:nvPr>
            <p:ph type="title"/>
          </p:nvPr>
        </p:nvSpPr>
        <p:spPr bwMode="white">
          <a:xfrm>
            <a:off x="6198107" y="2331086"/>
            <a:ext cx="5165558" cy="833856"/>
          </a:xfrm>
        </p:spPr>
        <p:txBody>
          <a:bodyPr/>
          <a:lstStyle/>
          <a:p>
            <a:r>
              <a:rPr lang="en-US" dirty="0" smtClean="0">
                <a:solidFill>
                  <a:schemeClr val="bg1"/>
                </a:solidFill>
              </a:rPr>
              <a:t>About DGS</a:t>
            </a:r>
            <a:endParaRPr lang="en-US" dirty="0"/>
          </a:p>
        </p:txBody>
      </p:sp>
      <p:sp>
        <p:nvSpPr>
          <p:cNvPr id="3" name="Slide Number Placeholder 2">
            <a:extLst>
              <a:ext uri="{FF2B5EF4-FFF2-40B4-BE49-F238E27FC236}">
                <a16:creationId xmlns:a16="http://schemas.microsoft.com/office/drawing/2014/main" id="{24D506CC-0185-443E-82C7-1600C21D6E91}"/>
              </a:ext>
            </a:extLst>
          </p:cNvPr>
          <p:cNvSpPr>
            <a:spLocks noGrp="1"/>
          </p:cNvSpPr>
          <p:nvPr>
            <p:ph type="sldNum" sz="quarter" idx="12"/>
          </p:nvPr>
        </p:nvSpPr>
        <p:spPr/>
        <p:txBody>
          <a:bodyPr/>
          <a:lstStyle/>
          <a:p>
            <a:fld id="{82EE24B5-652C-4DB5-B7C3-B5BBEC1280B1}" type="slidenum">
              <a:rPr lang="en-US" smtClean="0"/>
              <a:t>2</a:t>
            </a:fld>
            <a:endParaRPr lang="en-US" dirty="0"/>
          </a:p>
        </p:txBody>
      </p:sp>
      <p:sp>
        <p:nvSpPr>
          <p:cNvPr id="7" name="object 9" descr="Beige rectangle">
            <a:extLst>
              <a:ext uri="{FF2B5EF4-FFF2-40B4-BE49-F238E27FC236}">
                <a16:creationId xmlns:a16="http://schemas.microsoft.com/office/drawing/2014/main" id="{02C6628C-972C-4717-AAF3-D882B30F6658}"/>
              </a:ext>
            </a:extLst>
          </p:cNvPr>
          <p:cNvSpPr/>
          <p:nvPr/>
        </p:nvSpPr>
        <p:spPr bwMode="white">
          <a:xfrm>
            <a:off x="6313932" y="3042424"/>
            <a:ext cx="2970000" cy="0"/>
          </a:xfrm>
          <a:custGeom>
            <a:avLst/>
            <a:gdLst/>
            <a:ahLst/>
            <a:cxnLst/>
            <a:rect l="l" t="t" r="r" b="b"/>
            <a:pathLst>
              <a:path w="2642870">
                <a:moveTo>
                  <a:pt x="0" y="0"/>
                </a:moveTo>
                <a:lnTo>
                  <a:pt x="2642616" y="0"/>
                </a:lnTo>
              </a:path>
            </a:pathLst>
          </a:custGeom>
          <a:ln w="54863">
            <a:solidFill>
              <a:schemeClr val="accent1"/>
            </a:solidFill>
          </a:ln>
        </p:spPr>
        <p:txBody>
          <a:bodyPr wrap="square" lIns="0" tIns="0" rIns="0" bIns="0" rtlCol="0"/>
          <a:lstStyle/>
          <a:p>
            <a:endParaRPr lang="en-US" dirty="0"/>
          </a:p>
        </p:txBody>
      </p:sp>
      <p:sp>
        <p:nvSpPr>
          <p:cNvPr id="9" name="Content Placeholder 3">
            <a:extLst>
              <a:ext uri="{FF2B5EF4-FFF2-40B4-BE49-F238E27FC236}">
                <a16:creationId xmlns:a16="http://schemas.microsoft.com/office/drawing/2014/main" id="{E7A818AB-B120-41D5-88A6-933AB9CAAE68}"/>
              </a:ext>
            </a:extLst>
          </p:cNvPr>
          <p:cNvSpPr txBox="1">
            <a:spLocks/>
          </p:cNvSpPr>
          <p:nvPr/>
        </p:nvSpPr>
        <p:spPr bwMode="white">
          <a:xfrm>
            <a:off x="6188242" y="3217631"/>
            <a:ext cx="5181600" cy="16033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800" i="1" spc="-25" dirty="0" smtClean="0">
                <a:solidFill>
                  <a:schemeClr val="bg2">
                    <a:lumMod val="20000"/>
                    <a:lumOff val="80000"/>
                  </a:schemeClr>
                </a:solidFill>
                <a:cs typeface="Arial"/>
              </a:rPr>
              <a:t>Our company is comprised of IT professionals and OSINT investigators with over 22 years of experience in the industry. We strive for professional ethics and results. Using our unique skillsets we are ready to tackle any task. </a:t>
            </a:r>
            <a:endParaRPr lang="en-US" sz="1800" i="1" spc="-25" dirty="0">
              <a:solidFill>
                <a:schemeClr val="bg2">
                  <a:lumMod val="20000"/>
                  <a:lumOff val="80000"/>
                </a:schemeClr>
              </a:solidFill>
              <a:cs typeface="Arial"/>
            </a:endParaRPr>
          </a:p>
        </p:txBody>
      </p:sp>
    </p:spTree>
    <p:extLst>
      <p:ext uri="{BB962C8B-B14F-4D97-AF65-F5344CB8AC3E}">
        <p14:creationId xmlns:p14="http://schemas.microsoft.com/office/powerpoint/2010/main" val="1793949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Blue rectangle">
            <a:extLst>
              <a:ext uri="{FF2B5EF4-FFF2-40B4-BE49-F238E27FC236}">
                <a16:creationId xmlns:a16="http://schemas.microsoft.com/office/drawing/2014/main" id="{7D87B918-371C-4B31-9C7A-1D9A08C8A3BB}"/>
              </a:ext>
            </a:extLst>
          </p:cNvPr>
          <p:cNvPicPr>
            <a:picLocks noGrp="1" noChangeAspect="1"/>
          </p:cNvPicPr>
          <p:nvPr>
            <p:ph sz="half" idx="4294967295"/>
          </p:nvPr>
        </p:nvPicPr>
        <p:blipFill rotWithShape="1">
          <a:blip r:embed="rId3">
            <a:extLst>
              <a:ext uri="{28A0092B-C50C-407E-A947-70E740481C1C}">
                <a14:useLocalDpi xmlns:a14="http://schemas.microsoft.com/office/drawing/2010/main" val="0"/>
              </a:ext>
            </a:extLst>
          </a:blip>
          <a:srcRect/>
          <a:stretch/>
        </p:blipFill>
        <p:spPr>
          <a:xfrm>
            <a:off x="0" y="0"/>
            <a:ext cx="12192000" cy="6858000"/>
          </a:xfrm>
        </p:spPr>
      </p:pic>
      <p:sp>
        <p:nvSpPr>
          <p:cNvPr id="8" name="object 3" descr="Blue rectangle">
            <a:extLst>
              <a:ext uri="{FF2B5EF4-FFF2-40B4-BE49-F238E27FC236}">
                <a16:creationId xmlns:a16="http://schemas.microsoft.com/office/drawing/2014/main" id="{A277388B-76FD-44C4-B506-F8A157E57C65}"/>
              </a:ext>
            </a:extLst>
          </p:cNvPr>
          <p:cNvSpPr/>
          <p:nvPr/>
        </p:nvSpPr>
        <p:spPr>
          <a:xfrm>
            <a:off x="2400" y="0"/>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chemeClr val="tx2">
              <a:alpha val="69999"/>
            </a:schemeClr>
          </a:solidFill>
        </p:spPr>
        <p:txBody>
          <a:bodyPr wrap="square" lIns="0" tIns="0" rIns="0" bIns="0" rtlCol="0"/>
          <a:lstStyle/>
          <a:p>
            <a:endParaRPr lang="en-US" dirty="0"/>
          </a:p>
        </p:txBody>
      </p:sp>
      <p:sp>
        <p:nvSpPr>
          <p:cNvPr id="9" name="Oval 8" descr="Beige oval">
            <a:extLst>
              <a:ext uri="{FF2B5EF4-FFF2-40B4-BE49-F238E27FC236}">
                <a16:creationId xmlns:a16="http://schemas.microsoft.com/office/drawing/2014/main" id="{1191A09B-8CB4-416A-B1F9-ABC3B476DE1F}"/>
              </a:ext>
            </a:extLst>
          </p:cNvPr>
          <p:cNvSpPr/>
          <p:nvPr/>
        </p:nvSpPr>
        <p:spPr>
          <a:xfrm>
            <a:off x="11562237" y="6227432"/>
            <a:ext cx="266400" cy="26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4D00B79-44BB-4D5F-B51D-2270A854D77A}"/>
              </a:ext>
            </a:extLst>
          </p:cNvPr>
          <p:cNvSpPr>
            <a:spLocks noGrp="1"/>
          </p:cNvSpPr>
          <p:nvPr>
            <p:ph type="title"/>
          </p:nvPr>
        </p:nvSpPr>
        <p:spPr bwMode="white">
          <a:xfrm>
            <a:off x="838200" y="329956"/>
            <a:ext cx="10515600" cy="1325563"/>
          </a:xfrm>
        </p:spPr>
        <p:txBody>
          <a:bodyPr/>
          <a:lstStyle/>
          <a:p>
            <a:r>
              <a:rPr lang="en-US" dirty="0">
                <a:solidFill>
                  <a:schemeClr val="bg1"/>
                </a:solidFill>
              </a:rPr>
              <a:t>INDUSTRY OUTLOOK</a:t>
            </a:r>
            <a:endParaRPr lang="en-US" dirty="0"/>
          </a:p>
        </p:txBody>
      </p:sp>
      <p:sp>
        <p:nvSpPr>
          <p:cNvPr id="5" name="Slide Number Placeholder 4">
            <a:extLst>
              <a:ext uri="{FF2B5EF4-FFF2-40B4-BE49-F238E27FC236}">
                <a16:creationId xmlns:a16="http://schemas.microsoft.com/office/drawing/2014/main" id="{CDF3C1EE-D9A0-406A-9A3A-75C82527E0DC}"/>
              </a:ext>
            </a:extLst>
          </p:cNvPr>
          <p:cNvSpPr>
            <a:spLocks noGrp="1"/>
          </p:cNvSpPr>
          <p:nvPr>
            <p:ph type="sldNum" sz="quarter" idx="12"/>
          </p:nvPr>
        </p:nvSpPr>
        <p:spPr/>
        <p:txBody>
          <a:bodyPr/>
          <a:lstStyle/>
          <a:p>
            <a:fld id="{82EE24B5-652C-4DB5-B7C3-B5BBEC1280B1}" type="slidenum">
              <a:rPr lang="en-US" smtClean="0"/>
              <a:t>3</a:t>
            </a:fld>
            <a:endParaRPr lang="en-US" dirty="0"/>
          </a:p>
        </p:txBody>
      </p:sp>
      <p:graphicFrame>
        <p:nvGraphicFramePr>
          <p:cNvPr id="13" name="Content Placeholder 12" descr="Table">
            <a:extLst>
              <a:ext uri="{FF2B5EF4-FFF2-40B4-BE49-F238E27FC236}">
                <a16:creationId xmlns:a16="http://schemas.microsoft.com/office/drawing/2014/main" id="{1D6AB21B-0AB3-44DD-AD8E-D2EDD77DEA42}"/>
              </a:ext>
            </a:extLst>
          </p:cNvPr>
          <p:cNvGraphicFramePr>
            <a:graphicFrameLocks noGrp="1"/>
          </p:cNvGraphicFramePr>
          <p:nvPr>
            <p:ph sz="half" idx="4294967295"/>
            <p:extLst>
              <p:ext uri="{D42A27DB-BD31-4B8C-83A1-F6EECF244321}">
                <p14:modId xmlns:p14="http://schemas.microsoft.com/office/powerpoint/2010/main" val="412374709"/>
              </p:ext>
            </p:extLst>
          </p:nvPr>
        </p:nvGraphicFramePr>
        <p:xfrm>
          <a:off x="859454" y="2544763"/>
          <a:ext cx="10473092" cy="2011680"/>
        </p:xfrm>
        <a:graphic>
          <a:graphicData uri="http://schemas.openxmlformats.org/drawingml/2006/table">
            <a:tbl>
              <a:tblPr firstRow="1" bandRow="1">
                <a:tableStyleId>{5C22544A-7EE6-4342-B048-85BDC9FD1C3A}</a:tableStyleId>
              </a:tblPr>
              <a:tblGrid>
                <a:gridCol w="2094618">
                  <a:extLst>
                    <a:ext uri="{9D8B030D-6E8A-4147-A177-3AD203B41FA5}">
                      <a16:colId xmlns:a16="http://schemas.microsoft.com/office/drawing/2014/main" val="3572385518"/>
                    </a:ext>
                  </a:extLst>
                </a:gridCol>
                <a:gridCol w="2094618">
                  <a:extLst>
                    <a:ext uri="{9D8B030D-6E8A-4147-A177-3AD203B41FA5}">
                      <a16:colId xmlns:a16="http://schemas.microsoft.com/office/drawing/2014/main" val="1440817424"/>
                    </a:ext>
                  </a:extLst>
                </a:gridCol>
                <a:gridCol w="2094620">
                  <a:extLst>
                    <a:ext uri="{9D8B030D-6E8A-4147-A177-3AD203B41FA5}">
                      <a16:colId xmlns:a16="http://schemas.microsoft.com/office/drawing/2014/main" val="1835666774"/>
                    </a:ext>
                  </a:extLst>
                </a:gridCol>
                <a:gridCol w="2094618">
                  <a:extLst>
                    <a:ext uri="{9D8B030D-6E8A-4147-A177-3AD203B41FA5}">
                      <a16:colId xmlns:a16="http://schemas.microsoft.com/office/drawing/2014/main" val="3312468757"/>
                    </a:ext>
                  </a:extLst>
                </a:gridCol>
                <a:gridCol w="2094618">
                  <a:extLst>
                    <a:ext uri="{9D8B030D-6E8A-4147-A177-3AD203B41FA5}">
                      <a16:colId xmlns:a16="http://schemas.microsoft.com/office/drawing/2014/main" val="388103177"/>
                    </a:ext>
                  </a:extLst>
                </a:gridCol>
              </a:tblGrid>
              <a:tr h="370840">
                <a:tc>
                  <a:txBody>
                    <a:bodyPr/>
                    <a:lstStyle/>
                    <a:p>
                      <a:pPr algn="ctr"/>
                      <a:r>
                        <a:rPr lang="en-US" sz="3000" b="1" dirty="0" smtClean="0">
                          <a:solidFill>
                            <a:schemeClr val="accent1"/>
                          </a:solidFill>
                          <a:latin typeface="+mj-lt"/>
                        </a:rPr>
                        <a:t>2022</a:t>
                      </a:r>
                      <a:endParaRPr lang="en-US" sz="3000" b="1" dirty="0">
                        <a:solidFill>
                          <a:schemeClr val="accent1"/>
                        </a:solidFill>
                        <a:latin typeface="+mj-lt"/>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3000" b="1" kern="1200" dirty="0" smtClean="0">
                          <a:solidFill>
                            <a:schemeClr val="accent1"/>
                          </a:solidFill>
                          <a:latin typeface="+mn-lt"/>
                          <a:ea typeface="+mn-ea"/>
                          <a:cs typeface="+mn-cs"/>
                        </a:rPr>
                        <a:t>2022</a:t>
                      </a:r>
                      <a:endParaRPr lang="en-US" sz="3000" b="1" kern="1200" dirty="0">
                        <a:solidFill>
                          <a:schemeClr val="accent1"/>
                        </a:solidFill>
                        <a:latin typeface="+mn-lt"/>
                        <a:ea typeface="+mn-ea"/>
                        <a:cs typeface="+mn-cs"/>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3000" b="1" dirty="0" smtClean="0">
                          <a:solidFill>
                            <a:schemeClr val="accent1"/>
                          </a:solidFill>
                          <a:latin typeface="+mj-lt"/>
                        </a:rPr>
                        <a:t>2021</a:t>
                      </a:r>
                      <a:endParaRPr lang="en-US" sz="3000" b="1" dirty="0">
                        <a:solidFill>
                          <a:schemeClr val="accent1"/>
                        </a:solidFill>
                        <a:latin typeface="+mj-lt"/>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3000" b="1" dirty="0" smtClean="0">
                          <a:solidFill>
                            <a:schemeClr val="accent1"/>
                          </a:solidFill>
                          <a:latin typeface="+mj-lt"/>
                        </a:rPr>
                        <a:t>2022</a:t>
                      </a:r>
                      <a:endParaRPr lang="en-US" sz="3000" b="1" dirty="0">
                        <a:solidFill>
                          <a:schemeClr val="accent1"/>
                        </a:solidFill>
                        <a:latin typeface="+mj-lt"/>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ctr"/>
                      <a:r>
                        <a:rPr lang="en-US" sz="3000" b="1" dirty="0" smtClean="0">
                          <a:solidFill>
                            <a:schemeClr val="accent1"/>
                          </a:solidFill>
                          <a:latin typeface="+mj-lt"/>
                        </a:rPr>
                        <a:t>2021</a:t>
                      </a:r>
                      <a:endParaRPr lang="en-US" sz="3000" b="1" dirty="0">
                        <a:solidFill>
                          <a:schemeClr val="accent1"/>
                        </a:solidFill>
                        <a:latin typeface="+mj-lt"/>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88120738"/>
                  </a:ext>
                </a:extLst>
              </a:tr>
              <a:tr h="10080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i="0" kern="1200" dirty="0" smtClean="0">
                          <a:solidFill>
                            <a:schemeClr val="bg1"/>
                          </a:solidFill>
                          <a:effectLst/>
                          <a:latin typeface="+mn-lt"/>
                          <a:ea typeface="+mn-ea"/>
                          <a:cs typeface="+mn-cs"/>
                        </a:rPr>
                        <a:t>Ransomware attacks almost doubled in 6 months</a:t>
                      </a:r>
                      <a:endParaRPr kumimoji="0" lang="en-US" sz="1800" b="0" i="1" u="none" strike="noStrike" kern="1200" cap="none" spc="-25" normalizeH="0" baseline="0" noProof="0" dirty="0">
                        <a:ln>
                          <a:noFill/>
                        </a:ln>
                        <a:solidFill>
                          <a:schemeClr val="bg1"/>
                        </a:solidFill>
                        <a:effectLst/>
                        <a:uLnTx/>
                        <a:uFillTx/>
                        <a:latin typeface="Arial "/>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Surge of wipers (malware designed to delete data)</a:t>
                      </a:r>
                      <a:endParaRPr kumimoji="0" lang="en-US" sz="1800" b="0" i="1" u="none" strike="noStrike" kern="1200" cap="none" spc="-25" normalizeH="0" baseline="0" noProof="0" dirty="0">
                        <a:ln>
                          <a:noFill/>
                        </a:ln>
                        <a:solidFill>
                          <a:schemeClr val="bg1"/>
                        </a:solidFill>
                        <a:effectLst/>
                        <a:uLnTx/>
                        <a:uFillTx/>
                        <a:latin typeface="Arial "/>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i="0" u="none" kern="1200" dirty="0" smtClean="0">
                          <a:solidFill>
                            <a:schemeClr val="bg1"/>
                          </a:solidFill>
                          <a:effectLst/>
                          <a:latin typeface="+mn-lt"/>
                          <a:ea typeface="+mn-ea"/>
                          <a:cs typeface="+mn-cs"/>
                        </a:rPr>
                        <a:t>Over 262 million network exploit attempts were observed in 2021</a:t>
                      </a:r>
                      <a:endParaRPr lang="en-US" sz="1800" i="1" u="none" kern="1200" spc="-25" dirty="0">
                        <a:solidFill>
                          <a:schemeClr val="bg1"/>
                        </a:solidFill>
                        <a:latin typeface="+mn-lt"/>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smtClean="0">
                          <a:solidFill>
                            <a:schemeClr val="bg1"/>
                          </a:solidFill>
                        </a:rPr>
                        <a:t>Operational Technology products</a:t>
                      </a:r>
                      <a:r>
                        <a:rPr lang="en-US" baseline="0" dirty="0" smtClean="0">
                          <a:solidFill>
                            <a:schemeClr val="bg1"/>
                          </a:solidFill>
                        </a:rPr>
                        <a:t> </a:t>
                      </a:r>
                      <a:r>
                        <a:rPr lang="en-US" dirty="0" smtClean="0">
                          <a:solidFill>
                            <a:schemeClr val="bg1"/>
                          </a:solidFill>
                        </a:rPr>
                        <a:t>increasingly targeted</a:t>
                      </a:r>
                      <a:endParaRPr lang="en-US" sz="1800" b="0" i="1" kern="1200" spc="-25" dirty="0">
                        <a:solidFill>
                          <a:schemeClr val="bg1"/>
                        </a:solidFill>
                        <a:latin typeface="+mn-lt"/>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b="0" i="0" kern="1200" dirty="0" smtClean="0">
                          <a:solidFill>
                            <a:schemeClr val="bg1"/>
                          </a:solidFill>
                          <a:effectLst/>
                          <a:latin typeface="+mn-lt"/>
                          <a:ea typeface="+mn-ea"/>
                          <a:cs typeface="+mn-cs"/>
                        </a:rPr>
                        <a:t>Globally, 323,972 internet users fell victim to phishing attacks</a:t>
                      </a:r>
                      <a:endParaRPr lang="en-US" sz="1800" i="1" kern="1200" spc="-25" dirty="0">
                        <a:solidFill>
                          <a:schemeClr val="bg1"/>
                        </a:solidFill>
                        <a:latin typeface="+mn-lt"/>
                        <a:ea typeface="+mn-ea"/>
                        <a:cs typeface="Arial"/>
                      </a:endParaRPr>
                    </a:p>
                  </a:txBody>
                  <a:tcP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381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95001753"/>
                  </a:ext>
                </a:extLst>
              </a:tr>
            </a:tbl>
          </a:graphicData>
        </a:graphic>
      </p:graphicFrame>
      <p:sp>
        <p:nvSpPr>
          <p:cNvPr id="11" name="object 5" descr="Beige rectangle">
            <a:extLst>
              <a:ext uri="{FF2B5EF4-FFF2-40B4-BE49-F238E27FC236}">
                <a16:creationId xmlns:a16="http://schemas.microsoft.com/office/drawing/2014/main" id="{B07BA1F9-2C19-4C07-B29B-18B9FBCC4755}"/>
              </a:ext>
            </a:extLst>
          </p:cNvPr>
          <p:cNvSpPr/>
          <p:nvPr/>
        </p:nvSpPr>
        <p:spPr bwMode="white">
          <a:xfrm>
            <a:off x="947607" y="1324564"/>
            <a:ext cx="4536000" cy="0"/>
          </a:xfrm>
          <a:custGeom>
            <a:avLst/>
            <a:gdLst/>
            <a:ahLst/>
            <a:cxnLst/>
            <a:rect l="l" t="t" r="r" b="b"/>
            <a:pathLst>
              <a:path w="3931920">
                <a:moveTo>
                  <a:pt x="0" y="0"/>
                </a:moveTo>
                <a:lnTo>
                  <a:pt x="3931920" y="0"/>
                </a:lnTo>
              </a:path>
            </a:pathLst>
          </a:custGeom>
          <a:ln w="54864">
            <a:solidFill>
              <a:schemeClr val="accent1"/>
            </a:solidFill>
          </a:ln>
        </p:spPr>
        <p:txBody>
          <a:bodyPr wrap="square" lIns="0" tIns="0" rIns="0" bIns="0" rtlCol="0"/>
          <a:lstStyle/>
          <a:p>
            <a:endParaRPr lang="en-US" dirty="0"/>
          </a:p>
        </p:txBody>
      </p:sp>
      <p:cxnSp>
        <p:nvCxnSpPr>
          <p:cNvPr id="12" name="Straight Connector 11" descr="Line">
            <a:extLst>
              <a:ext uri="{FF2B5EF4-FFF2-40B4-BE49-F238E27FC236}">
                <a16:creationId xmlns:a16="http://schemas.microsoft.com/office/drawing/2014/main" id="{0D4D8421-B427-472B-95AE-FBBC914ACC5F}"/>
              </a:ext>
            </a:extLst>
          </p:cNvPr>
          <p:cNvCxnSpPr/>
          <p:nvPr/>
        </p:nvCxnSpPr>
        <p:spPr>
          <a:xfrm>
            <a:off x="6096000" y="4101403"/>
            <a:ext cx="0" cy="39600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2384784" y="6493832"/>
            <a:ext cx="6959662" cy="276999"/>
          </a:xfrm>
          <a:prstGeom prst="rect">
            <a:avLst/>
          </a:prstGeom>
          <a:noFill/>
        </p:spPr>
        <p:txBody>
          <a:bodyPr wrap="none" lIns="91440" tIns="45720" rIns="91440" bIns="45720">
            <a:spAutoFit/>
          </a:bodyPr>
          <a:lstStyle/>
          <a:p>
            <a:pPr algn="ctr"/>
            <a:r>
              <a:rPr lang="en-US" sz="1200" b="1" dirty="0">
                <a:ln w="6600">
                  <a:solidFill>
                    <a:schemeClr val="accent2"/>
                  </a:solidFill>
                  <a:prstDash val="solid"/>
                </a:ln>
                <a:solidFill>
                  <a:schemeClr val="bg1"/>
                </a:solidFill>
                <a:effectLst>
                  <a:outerShdw dist="38100" dir="2700000" algn="tl" rotWithShape="0">
                    <a:schemeClr val="accent2"/>
                  </a:outerShdw>
                </a:effectLst>
              </a:rPr>
              <a:t>https://www.fortinet.com/content/dam/fortinet/assets/threat-reports/threat-report-1h-2022.pdf</a:t>
            </a:r>
            <a:endParaRPr lang="en-US" sz="1200" b="1" cap="none" spc="0" dirty="0">
              <a:ln w="6600">
                <a:solidFill>
                  <a:schemeClr val="accent2"/>
                </a:solidFill>
                <a:prstDash val="solid"/>
              </a:ln>
              <a:solidFill>
                <a:schemeClr val="bg1"/>
              </a:solidFill>
              <a:effectLst>
                <a:outerShdw dist="38100" dir="2700000" algn="tl" rotWithShape="0">
                  <a:schemeClr val="accent2"/>
                </a:outerShdw>
              </a:effectLst>
            </a:endParaRPr>
          </a:p>
        </p:txBody>
      </p:sp>
    </p:spTree>
    <p:extLst>
      <p:ext uri="{BB962C8B-B14F-4D97-AF65-F5344CB8AC3E}">
        <p14:creationId xmlns:p14="http://schemas.microsoft.com/office/powerpoint/2010/main" val="2165367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A8AF702-A859-4D49-823E-455702872718}"/>
              </a:ext>
            </a:extLst>
          </p:cNvPr>
          <p:cNvSpPr>
            <a:spLocks noGrp="1"/>
          </p:cNvSpPr>
          <p:nvPr>
            <p:ph type="sldNum" sz="quarter" idx="12"/>
          </p:nvPr>
        </p:nvSpPr>
        <p:spPr/>
        <p:txBody>
          <a:bodyPr/>
          <a:lstStyle/>
          <a:p>
            <a:fld id="{82EE24B5-652C-4DB5-B7C3-B5BBEC1280B1}" type="slidenum">
              <a:rPr lang="en-US" smtClean="0"/>
              <a:t>4</a:t>
            </a:fld>
            <a:endParaRPr lang="en-US" dirty="0"/>
          </a:p>
        </p:txBody>
      </p:sp>
      <p:sp>
        <p:nvSpPr>
          <p:cNvPr id="3" name="Title 2">
            <a:extLst>
              <a:ext uri="{FF2B5EF4-FFF2-40B4-BE49-F238E27FC236}">
                <a16:creationId xmlns:a16="http://schemas.microsoft.com/office/drawing/2014/main" id="{6D5D9271-B659-4A45-8868-BAEC4EF7D1F1}"/>
              </a:ext>
            </a:extLst>
          </p:cNvPr>
          <p:cNvSpPr>
            <a:spLocks noGrp="1"/>
          </p:cNvSpPr>
          <p:nvPr>
            <p:ph type="title"/>
          </p:nvPr>
        </p:nvSpPr>
        <p:spPr>
          <a:xfrm>
            <a:off x="824752" y="365125"/>
            <a:ext cx="10515600" cy="1325563"/>
          </a:xfrm>
        </p:spPr>
        <p:txBody>
          <a:bodyPr>
            <a:normAutofit/>
          </a:bodyPr>
          <a:lstStyle/>
          <a:p>
            <a:r>
              <a:rPr lang="en-US" dirty="0" smtClean="0"/>
              <a:t>DGS Deliverables</a:t>
            </a:r>
            <a:endParaRPr lang="en-US" dirty="0"/>
          </a:p>
        </p:txBody>
      </p:sp>
      <p:graphicFrame>
        <p:nvGraphicFramePr>
          <p:cNvPr id="27" name="Content Placeholder 26" descr="Chart">
            <a:extLst>
              <a:ext uri="{FF2B5EF4-FFF2-40B4-BE49-F238E27FC236}">
                <a16:creationId xmlns:a16="http://schemas.microsoft.com/office/drawing/2014/main" id="{8B7962D3-FAFD-4B86-A9C4-A868A9DF6045}"/>
              </a:ext>
            </a:extLst>
          </p:cNvPr>
          <p:cNvGraphicFramePr>
            <a:graphicFrameLocks noGrp="1"/>
          </p:cNvGraphicFramePr>
          <p:nvPr>
            <p:ph sz="half" idx="13"/>
            <p:extLst>
              <p:ext uri="{D42A27DB-BD31-4B8C-83A1-F6EECF244321}">
                <p14:modId xmlns:p14="http://schemas.microsoft.com/office/powerpoint/2010/main" val="739631934"/>
              </p:ext>
            </p:extLst>
          </p:nvPr>
        </p:nvGraphicFramePr>
        <p:xfrm>
          <a:off x="1009142" y="1724978"/>
          <a:ext cx="1971675" cy="1738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ontent Placeholder 11" descr="Chart">
            <a:extLst>
              <a:ext uri="{FF2B5EF4-FFF2-40B4-BE49-F238E27FC236}">
                <a16:creationId xmlns:a16="http://schemas.microsoft.com/office/drawing/2014/main" id="{B880674A-C407-4235-A8D0-4F3C148E035B}"/>
              </a:ext>
            </a:extLst>
          </p:cNvPr>
          <p:cNvGraphicFramePr>
            <a:graphicFrameLocks/>
          </p:cNvGraphicFramePr>
          <p:nvPr>
            <p:extLst>
              <p:ext uri="{D42A27DB-BD31-4B8C-83A1-F6EECF244321}">
                <p14:modId xmlns:p14="http://schemas.microsoft.com/office/powerpoint/2010/main" val="802789688"/>
              </p:ext>
            </p:extLst>
          </p:nvPr>
        </p:nvGraphicFramePr>
        <p:xfrm>
          <a:off x="2957453" y="1724978"/>
          <a:ext cx="2217419" cy="173831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ontent Placeholder 11" descr="Chart">
            <a:extLst>
              <a:ext uri="{FF2B5EF4-FFF2-40B4-BE49-F238E27FC236}">
                <a16:creationId xmlns:a16="http://schemas.microsoft.com/office/drawing/2014/main" id="{4965B496-2DD8-4644-BD32-C792562A4A9B}"/>
              </a:ext>
            </a:extLst>
          </p:cNvPr>
          <p:cNvGraphicFramePr>
            <a:graphicFrameLocks/>
          </p:cNvGraphicFramePr>
          <p:nvPr>
            <p:extLst>
              <p:ext uri="{D42A27DB-BD31-4B8C-83A1-F6EECF244321}">
                <p14:modId xmlns:p14="http://schemas.microsoft.com/office/powerpoint/2010/main" val="1216161457"/>
              </p:ext>
            </p:extLst>
          </p:nvPr>
        </p:nvGraphicFramePr>
        <p:xfrm>
          <a:off x="5000505" y="1731491"/>
          <a:ext cx="2217419" cy="173831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4" name="Content Placeholder 11" descr="Chart">
            <a:extLst>
              <a:ext uri="{FF2B5EF4-FFF2-40B4-BE49-F238E27FC236}">
                <a16:creationId xmlns:a16="http://schemas.microsoft.com/office/drawing/2014/main" id="{929A89A4-A764-4573-A43E-D883B54D5791}"/>
              </a:ext>
            </a:extLst>
          </p:cNvPr>
          <p:cNvGraphicFramePr>
            <a:graphicFrameLocks/>
          </p:cNvGraphicFramePr>
          <p:nvPr>
            <p:extLst>
              <p:ext uri="{D42A27DB-BD31-4B8C-83A1-F6EECF244321}">
                <p14:modId xmlns:p14="http://schemas.microsoft.com/office/powerpoint/2010/main" val="3176880664"/>
              </p:ext>
            </p:extLst>
          </p:nvPr>
        </p:nvGraphicFramePr>
        <p:xfrm>
          <a:off x="7043557" y="1706873"/>
          <a:ext cx="2217419" cy="1738312"/>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5" name="Content Placeholder 11" descr="Chart">
            <a:extLst>
              <a:ext uri="{FF2B5EF4-FFF2-40B4-BE49-F238E27FC236}">
                <a16:creationId xmlns:a16="http://schemas.microsoft.com/office/drawing/2014/main" id="{F8366091-405D-481E-B7F7-8B8F64FD1C87}"/>
              </a:ext>
            </a:extLst>
          </p:cNvPr>
          <p:cNvGraphicFramePr>
            <a:graphicFrameLocks/>
          </p:cNvGraphicFramePr>
          <p:nvPr>
            <p:extLst>
              <p:ext uri="{D42A27DB-BD31-4B8C-83A1-F6EECF244321}">
                <p14:modId xmlns:p14="http://schemas.microsoft.com/office/powerpoint/2010/main" val="1759952710"/>
              </p:ext>
            </p:extLst>
          </p:nvPr>
        </p:nvGraphicFramePr>
        <p:xfrm>
          <a:off x="9086607" y="1690688"/>
          <a:ext cx="2217419" cy="1738312"/>
        </p:xfrm>
        <a:graphic>
          <a:graphicData uri="http://schemas.openxmlformats.org/drawingml/2006/chart">
            <c:chart xmlns:c="http://schemas.openxmlformats.org/drawingml/2006/chart" xmlns:r="http://schemas.openxmlformats.org/officeDocument/2006/relationships" r:id="rId7"/>
          </a:graphicData>
        </a:graphic>
      </p:graphicFrame>
      <p:sp>
        <p:nvSpPr>
          <p:cNvPr id="16" name="object 21">
            <a:extLst>
              <a:ext uri="{FF2B5EF4-FFF2-40B4-BE49-F238E27FC236}">
                <a16:creationId xmlns:a16="http://schemas.microsoft.com/office/drawing/2014/main" id="{FDFE3336-0975-4022-813D-426DF2A2CDE3}"/>
              </a:ext>
            </a:extLst>
          </p:cNvPr>
          <p:cNvSpPr txBox="1"/>
          <p:nvPr/>
        </p:nvSpPr>
        <p:spPr bwMode="white">
          <a:xfrm>
            <a:off x="3314623" y="3450135"/>
            <a:ext cx="1508125" cy="228268"/>
          </a:xfrm>
          <a:prstGeom prst="rect">
            <a:avLst/>
          </a:prstGeom>
        </p:spPr>
        <p:txBody>
          <a:bodyPr vert="horz" wrap="square" lIns="0" tIns="12700" rIns="0" bIns="0" rtlCol="0">
            <a:spAutoFit/>
          </a:bodyPr>
          <a:lstStyle/>
          <a:p>
            <a:pPr marL="12700">
              <a:lnSpc>
                <a:spcPct val="100000"/>
              </a:lnSpc>
              <a:spcBef>
                <a:spcPts val="100"/>
              </a:spcBef>
            </a:pPr>
            <a:r>
              <a:rPr lang="en-US" sz="1400" spc="-5" dirty="0">
                <a:solidFill>
                  <a:schemeClr val="bg2">
                    <a:lumMod val="20000"/>
                    <a:lumOff val="80000"/>
                  </a:schemeClr>
                </a:solidFill>
                <a:cs typeface="Arial"/>
              </a:rPr>
              <a:t>Customer 2</a:t>
            </a:r>
            <a:endParaRPr lang="en-US" sz="1400" dirty="0">
              <a:solidFill>
                <a:schemeClr val="bg2">
                  <a:lumMod val="20000"/>
                  <a:lumOff val="80000"/>
                </a:schemeClr>
              </a:solidFill>
              <a:cs typeface="Arial"/>
            </a:endParaRPr>
          </a:p>
        </p:txBody>
      </p:sp>
      <p:sp>
        <p:nvSpPr>
          <p:cNvPr id="17" name="object 22">
            <a:extLst>
              <a:ext uri="{FF2B5EF4-FFF2-40B4-BE49-F238E27FC236}">
                <a16:creationId xmlns:a16="http://schemas.microsoft.com/office/drawing/2014/main" id="{D0254F3B-D1FC-4502-9765-D274E419877A}"/>
              </a:ext>
            </a:extLst>
          </p:cNvPr>
          <p:cNvSpPr txBox="1"/>
          <p:nvPr/>
        </p:nvSpPr>
        <p:spPr bwMode="white">
          <a:xfrm>
            <a:off x="5587782" y="3450135"/>
            <a:ext cx="1053465" cy="228268"/>
          </a:xfrm>
          <a:prstGeom prst="rect">
            <a:avLst/>
          </a:prstGeom>
        </p:spPr>
        <p:txBody>
          <a:bodyPr vert="horz" wrap="square" lIns="0" tIns="12700" rIns="0" bIns="0" rtlCol="0">
            <a:spAutoFit/>
          </a:bodyPr>
          <a:lstStyle/>
          <a:p>
            <a:pPr marL="12700">
              <a:lnSpc>
                <a:spcPct val="100000"/>
              </a:lnSpc>
              <a:spcBef>
                <a:spcPts val="100"/>
              </a:spcBef>
            </a:pPr>
            <a:r>
              <a:rPr lang="en-US" sz="1400" dirty="0">
                <a:solidFill>
                  <a:schemeClr val="bg2">
                    <a:lumMod val="20000"/>
                    <a:lumOff val="80000"/>
                  </a:schemeClr>
                </a:solidFill>
                <a:cs typeface="Arial"/>
              </a:rPr>
              <a:t>Customer 3</a:t>
            </a:r>
          </a:p>
        </p:txBody>
      </p:sp>
      <p:sp>
        <p:nvSpPr>
          <p:cNvPr id="18" name="object 23">
            <a:extLst>
              <a:ext uri="{FF2B5EF4-FFF2-40B4-BE49-F238E27FC236}">
                <a16:creationId xmlns:a16="http://schemas.microsoft.com/office/drawing/2014/main" id="{04B2FD88-02F5-4328-AB03-EB8EC1A481F7}"/>
              </a:ext>
            </a:extLst>
          </p:cNvPr>
          <p:cNvSpPr txBox="1"/>
          <p:nvPr/>
        </p:nvSpPr>
        <p:spPr bwMode="white">
          <a:xfrm>
            <a:off x="7485241" y="3450135"/>
            <a:ext cx="1349375" cy="228268"/>
          </a:xfrm>
          <a:prstGeom prst="rect">
            <a:avLst/>
          </a:prstGeom>
        </p:spPr>
        <p:txBody>
          <a:bodyPr vert="horz" wrap="square" lIns="0" tIns="12700" rIns="0" bIns="0" rtlCol="0">
            <a:spAutoFit/>
          </a:bodyPr>
          <a:lstStyle/>
          <a:p>
            <a:pPr marL="12700">
              <a:lnSpc>
                <a:spcPct val="100000"/>
              </a:lnSpc>
              <a:spcBef>
                <a:spcPts val="100"/>
              </a:spcBef>
            </a:pPr>
            <a:r>
              <a:rPr lang="en-US" sz="1400" spc="-5" dirty="0">
                <a:solidFill>
                  <a:schemeClr val="bg2">
                    <a:lumMod val="20000"/>
                    <a:lumOff val="80000"/>
                  </a:schemeClr>
                </a:solidFill>
                <a:cs typeface="Arial"/>
              </a:rPr>
              <a:t>Customer 4</a:t>
            </a:r>
            <a:endParaRPr lang="en-US" sz="1400" dirty="0">
              <a:solidFill>
                <a:schemeClr val="bg2">
                  <a:lumMod val="20000"/>
                  <a:lumOff val="80000"/>
                </a:schemeClr>
              </a:solidFill>
              <a:cs typeface="Arial"/>
            </a:endParaRPr>
          </a:p>
        </p:txBody>
      </p:sp>
      <p:sp>
        <p:nvSpPr>
          <p:cNvPr id="19" name="object 24">
            <a:extLst>
              <a:ext uri="{FF2B5EF4-FFF2-40B4-BE49-F238E27FC236}">
                <a16:creationId xmlns:a16="http://schemas.microsoft.com/office/drawing/2014/main" id="{7A33CD89-F67A-4378-8AFD-C60011F6DBB4}"/>
              </a:ext>
            </a:extLst>
          </p:cNvPr>
          <p:cNvSpPr txBox="1"/>
          <p:nvPr/>
        </p:nvSpPr>
        <p:spPr bwMode="white">
          <a:xfrm>
            <a:off x="9653275" y="3443110"/>
            <a:ext cx="1092835" cy="228268"/>
          </a:xfrm>
          <a:prstGeom prst="rect">
            <a:avLst/>
          </a:prstGeom>
        </p:spPr>
        <p:txBody>
          <a:bodyPr vert="horz" wrap="square" lIns="0" tIns="12700" rIns="0" bIns="0" rtlCol="0">
            <a:spAutoFit/>
          </a:bodyPr>
          <a:lstStyle/>
          <a:p>
            <a:pPr marL="12700">
              <a:lnSpc>
                <a:spcPct val="100000"/>
              </a:lnSpc>
              <a:spcBef>
                <a:spcPts val="100"/>
              </a:spcBef>
            </a:pPr>
            <a:r>
              <a:rPr lang="en-US" sz="1400" spc="-5" dirty="0">
                <a:solidFill>
                  <a:schemeClr val="bg2">
                    <a:lumMod val="20000"/>
                    <a:lumOff val="80000"/>
                  </a:schemeClr>
                </a:solidFill>
                <a:cs typeface="Arial"/>
              </a:rPr>
              <a:t>Customer 5</a:t>
            </a:r>
            <a:endParaRPr lang="en-US" sz="1400" dirty="0">
              <a:solidFill>
                <a:schemeClr val="bg2">
                  <a:lumMod val="20000"/>
                  <a:lumOff val="80000"/>
                </a:schemeClr>
              </a:solidFill>
              <a:cs typeface="Arial"/>
            </a:endParaRPr>
          </a:p>
        </p:txBody>
      </p:sp>
      <p:sp>
        <p:nvSpPr>
          <p:cNvPr id="20" name="object 20">
            <a:extLst>
              <a:ext uri="{FF2B5EF4-FFF2-40B4-BE49-F238E27FC236}">
                <a16:creationId xmlns:a16="http://schemas.microsoft.com/office/drawing/2014/main" id="{2306528A-EF2E-492E-846A-8645AF605E9C}"/>
              </a:ext>
            </a:extLst>
          </p:cNvPr>
          <p:cNvSpPr txBox="1"/>
          <p:nvPr/>
        </p:nvSpPr>
        <p:spPr bwMode="white">
          <a:xfrm>
            <a:off x="1352467" y="2360515"/>
            <a:ext cx="1359535" cy="474489"/>
          </a:xfrm>
          <a:prstGeom prst="rect">
            <a:avLst/>
          </a:prstGeom>
        </p:spPr>
        <p:txBody>
          <a:bodyPr vert="horz" wrap="square" lIns="0" tIns="12700" rIns="0" bIns="0" rtlCol="0">
            <a:spAutoFit/>
          </a:bodyPr>
          <a:lstStyle/>
          <a:p>
            <a:pPr marL="12700" algn="ctr">
              <a:lnSpc>
                <a:spcPct val="100000"/>
              </a:lnSpc>
              <a:spcBef>
                <a:spcPts val="100"/>
              </a:spcBef>
            </a:pPr>
            <a:r>
              <a:rPr lang="en-US" sz="3000" dirty="0">
                <a:solidFill>
                  <a:schemeClr val="accent1"/>
                </a:solidFill>
                <a:latin typeface="+mj-lt"/>
                <a:cs typeface="Arial"/>
              </a:rPr>
              <a:t>47%</a:t>
            </a:r>
          </a:p>
        </p:txBody>
      </p:sp>
      <p:sp>
        <p:nvSpPr>
          <p:cNvPr id="21" name="object 21">
            <a:extLst>
              <a:ext uri="{FF2B5EF4-FFF2-40B4-BE49-F238E27FC236}">
                <a16:creationId xmlns:a16="http://schemas.microsoft.com/office/drawing/2014/main" id="{2E9BBF33-FFEE-40F5-A249-CEA0DCAE3BE2}"/>
              </a:ext>
            </a:extLst>
          </p:cNvPr>
          <p:cNvSpPr txBox="1"/>
          <p:nvPr/>
        </p:nvSpPr>
        <p:spPr bwMode="white">
          <a:xfrm>
            <a:off x="3314623" y="2361419"/>
            <a:ext cx="1508125" cy="474489"/>
          </a:xfrm>
          <a:prstGeom prst="rect">
            <a:avLst/>
          </a:prstGeom>
        </p:spPr>
        <p:txBody>
          <a:bodyPr vert="horz" wrap="square" lIns="0" tIns="12700" rIns="0" bIns="0" rtlCol="0">
            <a:spAutoFit/>
          </a:bodyPr>
          <a:lstStyle/>
          <a:p>
            <a:pPr marL="12700" algn="ctr">
              <a:lnSpc>
                <a:spcPct val="100000"/>
              </a:lnSpc>
              <a:spcBef>
                <a:spcPts val="100"/>
              </a:spcBef>
            </a:pPr>
            <a:r>
              <a:rPr lang="en-US" sz="3000" spc="-5" dirty="0">
                <a:solidFill>
                  <a:schemeClr val="accent1"/>
                </a:solidFill>
                <a:latin typeface="+mj-lt"/>
                <a:cs typeface="Arial"/>
              </a:rPr>
              <a:t>21%</a:t>
            </a:r>
            <a:endParaRPr lang="en-US" sz="3000" dirty="0">
              <a:solidFill>
                <a:schemeClr val="accent1"/>
              </a:solidFill>
              <a:latin typeface="+mj-lt"/>
              <a:cs typeface="Arial"/>
            </a:endParaRPr>
          </a:p>
        </p:txBody>
      </p:sp>
      <p:sp>
        <p:nvSpPr>
          <p:cNvPr id="22" name="object 22">
            <a:extLst>
              <a:ext uri="{FF2B5EF4-FFF2-40B4-BE49-F238E27FC236}">
                <a16:creationId xmlns:a16="http://schemas.microsoft.com/office/drawing/2014/main" id="{891776FB-6173-49D8-9F32-944FBC4EABB1}"/>
              </a:ext>
            </a:extLst>
          </p:cNvPr>
          <p:cNvSpPr txBox="1"/>
          <p:nvPr/>
        </p:nvSpPr>
        <p:spPr bwMode="white">
          <a:xfrm>
            <a:off x="5587782" y="2361419"/>
            <a:ext cx="1053465" cy="474489"/>
          </a:xfrm>
          <a:prstGeom prst="rect">
            <a:avLst/>
          </a:prstGeom>
        </p:spPr>
        <p:txBody>
          <a:bodyPr vert="horz" wrap="square" lIns="0" tIns="12700" rIns="0" bIns="0" rtlCol="0">
            <a:spAutoFit/>
          </a:bodyPr>
          <a:lstStyle/>
          <a:p>
            <a:pPr marL="12700" algn="ctr">
              <a:lnSpc>
                <a:spcPct val="100000"/>
              </a:lnSpc>
              <a:spcBef>
                <a:spcPts val="100"/>
              </a:spcBef>
            </a:pPr>
            <a:r>
              <a:rPr lang="en-US" sz="3000" dirty="0">
                <a:solidFill>
                  <a:schemeClr val="accent1"/>
                </a:solidFill>
                <a:latin typeface="+mj-lt"/>
                <a:cs typeface="Arial"/>
              </a:rPr>
              <a:t>17%</a:t>
            </a:r>
          </a:p>
        </p:txBody>
      </p:sp>
      <p:sp>
        <p:nvSpPr>
          <p:cNvPr id="23" name="object 23">
            <a:extLst>
              <a:ext uri="{FF2B5EF4-FFF2-40B4-BE49-F238E27FC236}">
                <a16:creationId xmlns:a16="http://schemas.microsoft.com/office/drawing/2014/main" id="{3689D36F-0E74-439C-8BF7-BE388B2B4545}"/>
              </a:ext>
            </a:extLst>
          </p:cNvPr>
          <p:cNvSpPr txBox="1"/>
          <p:nvPr/>
        </p:nvSpPr>
        <p:spPr bwMode="white">
          <a:xfrm>
            <a:off x="7485241" y="2361419"/>
            <a:ext cx="1349375" cy="474489"/>
          </a:xfrm>
          <a:prstGeom prst="rect">
            <a:avLst/>
          </a:prstGeom>
        </p:spPr>
        <p:txBody>
          <a:bodyPr vert="horz" wrap="square" lIns="0" tIns="12700" rIns="0" bIns="0" rtlCol="0">
            <a:spAutoFit/>
          </a:bodyPr>
          <a:lstStyle/>
          <a:p>
            <a:pPr marL="12700" algn="ctr">
              <a:lnSpc>
                <a:spcPct val="100000"/>
              </a:lnSpc>
              <a:spcBef>
                <a:spcPts val="100"/>
              </a:spcBef>
            </a:pPr>
            <a:r>
              <a:rPr lang="en-US" sz="3000" spc="-5" dirty="0">
                <a:solidFill>
                  <a:schemeClr val="accent1"/>
                </a:solidFill>
                <a:latin typeface="+mj-lt"/>
                <a:cs typeface="Arial"/>
              </a:rPr>
              <a:t>37%</a:t>
            </a:r>
            <a:endParaRPr lang="en-US" sz="3000" dirty="0">
              <a:solidFill>
                <a:schemeClr val="accent1"/>
              </a:solidFill>
              <a:latin typeface="+mj-lt"/>
              <a:cs typeface="Arial"/>
            </a:endParaRPr>
          </a:p>
        </p:txBody>
      </p:sp>
      <p:sp>
        <p:nvSpPr>
          <p:cNvPr id="24" name="object 24">
            <a:extLst>
              <a:ext uri="{FF2B5EF4-FFF2-40B4-BE49-F238E27FC236}">
                <a16:creationId xmlns:a16="http://schemas.microsoft.com/office/drawing/2014/main" id="{9396CD8C-7E7D-4CBC-AFB3-A4424860B64E}"/>
              </a:ext>
            </a:extLst>
          </p:cNvPr>
          <p:cNvSpPr txBox="1"/>
          <p:nvPr/>
        </p:nvSpPr>
        <p:spPr bwMode="white">
          <a:xfrm>
            <a:off x="9653275" y="2354394"/>
            <a:ext cx="1092835" cy="474489"/>
          </a:xfrm>
          <a:prstGeom prst="rect">
            <a:avLst/>
          </a:prstGeom>
        </p:spPr>
        <p:txBody>
          <a:bodyPr vert="horz" wrap="square" lIns="0" tIns="12700" rIns="0" bIns="0" rtlCol="0">
            <a:spAutoFit/>
          </a:bodyPr>
          <a:lstStyle/>
          <a:p>
            <a:pPr marL="12700" algn="ctr">
              <a:lnSpc>
                <a:spcPct val="100000"/>
              </a:lnSpc>
              <a:spcBef>
                <a:spcPts val="100"/>
              </a:spcBef>
            </a:pPr>
            <a:r>
              <a:rPr lang="en-US" sz="3000" spc="-5" dirty="0">
                <a:solidFill>
                  <a:schemeClr val="accent1"/>
                </a:solidFill>
                <a:latin typeface="+mj-lt"/>
                <a:cs typeface="Arial"/>
              </a:rPr>
              <a:t>45%</a:t>
            </a:r>
            <a:endParaRPr lang="en-US" sz="3000" dirty="0">
              <a:solidFill>
                <a:schemeClr val="accent1"/>
              </a:solidFill>
              <a:latin typeface="+mj-lt"/>
              <a:cs typeface="Arial"/>
            </a:endParaRPr>
          </a:p>
        </p:txBody>
      </p:sp>
      <p:sp>
        <p:nvSpPr>
          <p:cNvPr id="28" name="object 20">
            <a:extLst>
              <a:ext uri="{FF2B5EF4-FFF2-40B4-BE49-F238E27FC236}">
                <a16:creationId xmlns:a16="http://schemas.microsoft.com/office/drawing/2014/main" id="{B36D2764-7743-4684-BE95-4AE88B7DB06A}"/>
              </a:ext>
            </a:extLst>
          </p:cNvPr>
          <p:cNvSpPr txBox="1"/>
          <p:nvPr/>
        </p:nvSpPr>
        <p:spPr bwMode="white">
          <a:xfrm>
            <a:off x="1352467" y="3449231"/>
            <a:ext cx="1359535" cy="228268"/>
          </a:xfrm>
          <a:prstGeom prst="rect">
            <a:avLst/>
          </a:prstGeom>
        </p:spPr>
        <p:txBody>
          <a:bodyPr vert="horz" wrap="square" lIns="0" tIns="12700" rIns="0" bIns="0" rtlCol="0">
            <a:spAutoFit/>
          </a:bodyPr>
          <a:lstStyle/>
          <a:p>
            <a:pPr marL="12700">
              <a:lnSpc>
                <a:spcPct val="100000"/>
              </a:lnSpc>
              <a:spcBef>
                <a:spcPts val="100"/>
              </a:spcBef>
            </a:pPr>
            <a:r>
              <a:rPr lang="en-US" sz="1400" dirty="0">
                <a:solidFill>
                  <a:schemeClr val="bg2">
                    <a:lumMod val="20000"/>
                    <a:lumOff val="80000"/>
                  </a:schemeClr>
                </a:solidFill>
                <a:cs typeface="Arial"/>
              </a:rPr>
              <a:t>Customer 1</a:t>
            </a:r>
          </a:p>
        </p:txBody>
      </p:sp>
      <p:sp>
        <p:nvSpPr>
          <p:cNvPr id="29" name="object 27" descr="Beige rectangle">
            <a:extLst>
              <a:ext uri="{FF2B5EF4-FFF2-40B4-BE49-F238E27FC236}">
                <a16:creationId xmlns:a16="http://schemas.microsoft.com/office/drawing/2014/main" id="{CE178D24-EC15-4677-8CE4-B6FAE887C7CE}"/>
              </a:ext>
            </a:extLst>
          </p:cNvPr>
          <p:cNvSpPr/>
          <p:nvPr/>
        </p:nvSpPr>
        <p:spPr>
          <a:xfrm>
            <a:off x="947015" y="1341198"/>
            <a:ext cx="2808000" cy="0"/>
          </a:xfrm>
          <a:custGeom>
            <a:avLst/>
            <a:gdLst/>
            <a:ahLst/>
            <a:cxnLst/>
            <a:rect l="l" t="t" r="r" b="b"/>
            <a:pathLst>
              <a:path w="2501265">
                <a:moveTo>
                  <a:pt x="0" y="0"/>
                </a:moveTo>
                <a:lnTo>
                  <a:pt x="2500883" y="0"/>
                </a:lnTo>
              </a:path>
            </a:pathLst>
          </a:custGeom>
          <a:ln w="54863">
            <a:solidFill>
              <a:schemeClr val="accent1"/>
            </a:solidFill>
          </a:ln>
        </p:spPr>
        <p:txBody>
          <a:bodyPr wrap="square" lIns="0" tIns="0" rIns="0" bIns="0" rtlCol="0"/>
          <a:lstStyle/>
          <a:p>
            <a:endParaRPr lang="en-US" dirty="0"/>
          </a:p>
        </p:txBody>
      </p:sp>
      <p:sp>
        <p:nvSpPr>
          <p:cNvPr id="6" name="TextBox 5"/>
          <p:cNvSpPr txBox="1"/>
          <p:nvPr/>
        </p:nvSpPr>
        <p:spPr>
          <a:xfrm>
            <a:off x="1538654" y="4589585"/>
            <a:ext cx="184731" cy="646331"/>
          </a:xfrm>
          <a:prstGeom prst="rect">
            <a:avLst/>
          </a:prstGeom>
          <a:noFill/>
        </p:spPr>
        <p:txBody>
          <a:bodyPr wrap="none" rtlCol="0">
            <a:spAutoFit/>
          </a:bodyPr>
          <a:lstStyle/>
          <a:p>
            <a:endParaRPr lang="en-US" dirty="0" smtClean="0"/>
          </a:p>
          <a:p>
            <a:endParaRPr lang="en-US" dirty="0"/>
          </a:p>
        </p:txBody>
      </p:sp>
      <p:sp>
        <p:nvSpPr>
          <p:cNvPr id="7" name="TextBox 6"/>
          <p:cNvSpPr txBox="1"/>
          <p:nvPr/>
        </p:nvSpPr>
        <p:spPr>
          <a:xfrm>
            <a:off x="1160585" y="4308231"/>
            <a:ext cx="10535898" cy="2031325"/>
          </a:xfrm>
          <a:prstGeom prst="rect">
            <a:avLst/>
          </a:prstGeom>
          <a:noFill/>
        </p:spPr>
        <p:txBody>
          <a:bodyPr wrap="none" rtlCol="0">
            <a:spAutoFit/>
          </a:bodyPr>
          <a:lstStyle/>
          <a:p>
            <a:pPr marL="285750" indent="-285750">
              <a:buFont typeface="Arial" panose="020B0604020202020204" pitchFamily="34" charset="0"/>
              <a:buChar char="•"/>
            </a:pPr>
            <a:r>
              <a:rPr lang="en-US" b="1" dirty="0" smtClean="0"/>
              <a:t>Work will be done on a clean VM environment which will be transferred to USB for the client</a:t>
            </a:r>
          </a:p>
          <a:p>
            <a:pPr marL="285750" indent="-285750">
              <a:buFont typeface="Arial" panose="020B0604020202020204" pitchFamily="34" charset="0"/>
              <a:buChar char="•"/>
            </a:pPr>
            <a:r>
              <a:rPr lang="en-US" b="1" dirty="0" smtClean="0"/>
              <a:t>All work is considered confidential</a:t>
            </a:r>
          </a:p>
          <a:p>
            <a:pPr marL="285750" indent="-285750">
              <a:buFont typeface="Arial" panose="020B0604020202020204" pitchFamily="34" charset="0"/>
              <a:buChar char="•"/>
            </a:pPr>
            <a:r>
              <a:rPr lang="en-US" b="1" dirty="0" smtClean="0"/>
              <a:t>Work will be done via VPN, VM, and sock puppets</a:t>
            </a:r>
          </a:p>
          <a:p>
            <a:pPr marL="285750" indent="-285750">
              <a:buFont typeface="Arial" panose="020B0604020202020204" pitchFamily="34" charset="0"/>
              <a:buChar char="•"/>
            </a:pPr>
            <a:r>
              <a:rPr lang="en-US" b="1" dirty="0" smtClean="0"/>
              <a:t>Any data and communication will be done via encrypted transfer/messaging</a:t>
            </a:r>
          </a:p>
          <a:p>
            <a:pPr marL="285750" indent="-285750">
              <a:buFont typeface="Arial" panose="020B0604020202020204" pitchFamily="34" charset="0"/>
              <a:buChar char="•"/>
            </a:pPr>
            <a:r>
              <a:rPr lang="en-US" b="1" dirty="0" smtClean="0"/>
              <a:t>Team lead, roles, responsibilities will be communicated with the client prior to work.</a:t>
            </a:r>
          </a:p>
          <a:p>
            <a:pPr marL="285750" indent="-285750">
              <a:buFont typeface="Arial" panose="020B0604020202020204" pitchFamily="34" charset="0"/>
              <a:buChar char="•"/>
            </a:pPr>
            <a:r>
              <a:rPr lang="en-US" b="1" dirty="0" smtClean="0"/>
              <a:t>In scope and out of scope will be discussed and written up prior to work.</a:t>
            </a:r>
          </a:p>
          <a:p>
            <a:pPr marL="285750" indent="-285750">
              <a:buFont typeface="Arial" panose="020B0604020202020204" pitchFamily="34" charset="0"/>
              <a:buChar char="•"/>
            </a:pPr>
            <a:r>
              <a:rPr lang="en-US" b="1" dirty="0" smtClean="0"/>
              <a:t>A finished report will be created and delivered no later than 1 week after investigation.</a:t>
            </a:r>
            <a:endParaRPr lang="en-US" b="1" dirty="0"/>
          </a:p>
        </p:txBody>
      </p:sp>
    </p:spTree>
    <p:extLst>
      <p:ext uri="{BB962C8B-B14F-4D97-AF65-F5344CB8AC3E}">
        <p14:creationId xmlns:p14="http://schemas.microsoft.com/office/powerpoint/2010/main" val="22120906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Placeholder 20" descr="Two person handshake">
            <a:extLst>
              <a:ext uri="{FF2B5EF4-FFF2-40B4-BE49-F238E27FC236}">
                <a16:creationId xmlns:a16="http://schemas.microsoft.com/office/drawing/2014/main" id="{42EF1974-141C-494C-A63E-216742273C6F}"/>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tretch>
            <a:fillRect/>
          </a:stretch>
        </p:blipFill>
        <p:spPr>
          <a:xfrm>
            <a:off x="0" y="0"/>
            <a:ext cx="12192000" cy="6858000"/>
          </a:xfrm>
        </p:spPr>
      </p:pic>
      <p:sp>
        <p:nvSpPr>
          <p:cNvPr id="22" name="object 3" descr="Blue rectangle">
            <a:extLst>
              <a:ext uri="{FF2B5EF4-FFF2-40B4-BE49-F238E27FC236}">
                <a16:creationId xmlns:a16="http://schemas.microsoft.com/office/drawing/2014/main" id="{2D225086-68BE-4168-8F17-9443ADD89675}"/>
              </a:ext>
            </a:extLst>
          </p:cNvPr>
          <p:cNvSpPr/>
          <p:nvPr/>
        </p:nvSpPr>
        <p:spPr>
          <a:xfrm>
            <a:off x="0" y="0"/>
            <a:ext cx="12189600" cy="6858000"/>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chemeClr val="tx2">
              <a:alpha val="69999"/>
            </a:schemeClr>
          </a:solidFill>
        </p:spPr>
        <p:txBody>
          <a:bodyPr wrap="square" lIns="0" tIns="0" rIns="0" bIns="0" rtlCol="0"/>
          <a:lstStyle/>
          <a:p>
            <a:endParaRPr lang="en-US" dirty="0"/>
          </a:p>
        </p:txBody>
      </p:sp>
      <p:sp>
        <p:nvSpPr>
          <p:cNvPr id="23" name="Oval 22" descr="Beige oval">
            <a:extLst>
              <a:ext uri="{FF2B5EF4-FFF2-40B4-BE49-F238E27FC236}">
                <a16:creationId xmlns:a16="http://schemas.microsoft.com/office/drawing/2014/main" id="{433945EE-A7C1-410E-BF29-F5CEA2F4F576}"/>
              </a:ext>
            </a:extLst>
          </p:cNvPr>
          <p:cNvSpPr/>
          <p:nvPr/>
        </p:nvSpPr>
        <p:spPr>
          <a:xfrm>
            <a:off x="11562237" y="6227432"/>
            <a:ext cx="266400" cy="26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Content Placeholder 9">
            <a:extLst>
              <a:ext uri="{FF2B5EF4-FFF2-40B4-BE49-F238E27FC236}">
                <a16:creationId xmlns:a16="http://schemas.microsoft.com/office/drawing/2014/main" id="{2D8AA6DB-EBDB-4269-B4E5-AD059714C629}"/>
              </a:ext>
            </a:extLst>
          </p:cNvPr>
          <p:cNvSpPr>
            <a:spLocks noGrp="1"/>
          </p:cNvSpPr>
          <p:nvPr>
            <p:ph sz="half" idx="15"/>
          </p:nvPr>
        </p:nvSpPr>
        <p:spPr bwMode="white">
          <a:xfrm>
            <a:off x="8479503" y="1690689"/>
            <a:ext cx="2983732" cy="1922438"/>
          </a:xfrm>
        </p:spPr>
        <p:txBody>
          <a:bodyPr>
            <a:noAutofit/>
          </a:bodyPr>
          <a:lstStyle/>
          <a:p>
            <a:pPr marL="12700">
              <a:lnSpc>
                <a:spcPct val="120000"/>
              </a:lnSpc>
              <a:spcBef>
                <a:spcPts val="100"/>
              </a:spcBef>
            </a:pPr>
            <a:r>
              <a:rPr lang="en-US" sz="1900" b="1" dirty="0" smtClean="0">
                <a:solidFill>
                  <a:schemeClr val="bg1"/>
                </a:solidFill>
              </a:rPr>
              <a:t>Compile report</a:t>
            </a:r>
            <a:endParaRPr lang="en-US" sz="1900" b="1" dirty="0">
              <a:solidFill>
                <a:schemeClr val="bg1"/>
              </a:solidFill>
            </a:endParaRPr>
          </a:p>
          <a:p>
            <a:pPr marR="5080">
              <a:lnSpc>
                <a:spcPct val="100000"/>
              </a:lnSpc>
              <a:spcBef>
                <a:spcPts val="600"/>
              </a:spcBef>
            </a:pPr>
            <a:r>
              <a:rPr lang="en-US" sz="1400" i="1" spc="-15" dirty="0" smtClean="0">
                <a:solidFill>
                  <a:schemeClr val="bg2">
                    <a:lumMod val="20000"/>
                    <a:lumOff val="80000"/>
                  </a:schemeClr>
                </a:solidFill>
                <a:cs typeface="Arial"/>
              </a:rPr>
              <a:t>The team will compile a report based on the findings. The report will be done in both PDF format and a </a:t>
            </a:r>
            <a:r>
              <a:rPr lang="en-US" sz="1400" i="1" spc="-15" dirty="0" err="1" smtClean="0">
                <a:solidFill>
                  <a:schemeClr val="bg2">
                    <a:lumMod val="20000"/>
                    <a:lumOff val="80000"/>
                  </a:schemeClr>
                </a:solidFill>
                <a:cs typeface="Arial"/>
              </a:rPr>
              <a:t>pptx</a:t>
            </a:r>
            <a:r>
              <a:rPr lang="en-US" sz="1400" i="1" spc="-15" dirty="0" smtClean="0">
                <a:solidFill>
                  <a:schemeClr val="bg2">
                    <a:lumMod val="20000"/>
                    <a:lumOff val="80000"/>
                  </a:schemeClr>
                </a:solidFill>
                <a:cs typeface="Arial"/>
              </a:rPr>
              <a:t> presentation format for the client.</a:t>
            </a:r>
            <a:endParaRPr lang="en-US" sz="1400" i="1" spc="-15" dirty="0">
              <a:solidFill>
                <a:schemeClr val="bg2">
                  <a:lumMod val="20000"/>
                  <a:lumOff val="80000"/>
                </a:schemeClr>
              </a:solidFill>
              <a:cs typeface="Arial"/>
            </a:endParaRPr>
          </a:p>
        </p:txBody>
      </p:sp>
      <p:sp>
        <p:nvSpPr>
          <p:cNvPr id="9" name="Content Placeholder 8">
            <a:extLst>
              <a:ext uri="{FF2B5EF4-FFF2-40B4-BE49-F238E27FC236}">
                <a16:creationId xmlns:a16="http://schemas.microsoft.com/office/drawing/2014/main" id="{2AF9D9A5-149E-4118-AAE3-8EF91B9C5B7D}"/>
              </a:ext>
            </a:extLst>
          </p:cNvPr>
          <p:cNvSpPr>
            <a:spLocks noGrp="1"/>
          </p:cNvSpPr>
          <p:nvPr>
            <p:ph sz="half" idx="14"/>
          </p:nvPr>
        </p:nvSpPr>
        <p:spPr bwMode="white">
          <a:xfrm>
            <a:off x="4843363" y="1702826"/>
            <a:ext cx="3148965" cy="1922438"/>
          </a:xfrm>
        </p:spPr>
        <p:txBody>
          <a:bodyPr>
            <a:noAutofit/>
          </a:bodyPr>
          <a:lstStyle/>
          <a:p>
            <a:pPr marL="12700">
              <a:lnSpc>
                <a:spcPct val="120000"/>
              </a:lnSpc>
              <a:spcBef>
                <a:spcPts val="100"/>
              </a:spcBef>
            </a:pPr>
            <a:r>
              <a:rPr lang="en-US" sz="1900" b="1" dirty="0" smtClean="0">
                <a:solidFill>
                  <a:schemeClr val="bg1"/>
                </a:solidFill>
              </a:rPr>
              <a:t>Identify attack surface</a:t>
            </a:r>
            <a:endParaRPr lang="en-US" sz="1900" b="1" dirty="0">
              <a:solidFill>
                <a:schemeClr val="bg1"/>
              </a:solidFill>
            </a:endParaRPr>
          </a:p>
          <a:p>
            <a:pPr marR="5080">
              <a:lnSpc>
                <a:spcPct val="100000"/>
              </a:lnSpc>
              <a:spcBef>
                <a:spcPts val="600"/>
              </a:spcBef>
            </a:pPr>
            <a:r>
              <a:rPr lang="en-US" sz="1400" i="1" spc="-15" dirty="0" smtClean="0">
                <a:solidFill>
                  <a:schemeClr val="bg2">
                    <a:lumMod val="20000"/>
                    <a:lumOff val="80000"/>
                  </a:schemeClr>
                </a:solidFill>
                <a:cs typeface="Arial"/>
              </a:rPr>
              <a:t>Base on initial information found from the website OSINT, employee scan, and additional scans DGS will determine various attack surfaces.</a:t>
            </a:r>
            <a:endParaRPr lang="en-US" sz="1400" i="1" spc="-15" dirty="0">
              <a:solidFill>
                <a:schemeClr val="bg2">
                  <a:lumMod val="20000"/>
                  <a:lumOff val="80000"/>
                </a:schemeClr>
              </a:solidFill>
              <a:cs typeface="Arial"/>
            </a:endParaRPr>
          </a:p>
        </p:txBody>
      </p:sp>
      <p:sp>
        <p:nvSpPr>
          <p:cNvPr id="2" name="Slide Number Placeholder 1">
            <a:extLst>
              <a:ext uri="{FF2B5EF4-FFF2-40B4-BE49-F238E27FC236}">
                <a16:creationId xmlns:a16="http://schemas.microsoft.com/office/drawing/2014/main" id="{3790A3AE-E658-426D-96CD-CB0614B7418A}"/>
              </a:ext>
            </a:extLst>
          </p:cNvPr>
          <p:cNvSpPr>
            <a:spLocks noGrp="1"/>
          </p:cNvSpPr>
          <p:nvPr>
            <p:ph type="sldNum" sz="quarter" idx="12"/>
          </p:nvPr>
        </p:nvSpPr>
        <p:spPr/>
        <p:txBody>
          <a:bodyPr/>
          <a:lstStyle/>
          <a:p>
            <a:fld id="{82EE24B5-652C-4DB5-B7C3-B5BBEC1280B1}" type="slidenum">
              <a:rPr lang="en-US" smtClean="0"/>
              <a:t>5</a:t>
            </a:fld>
            <a:endParaRPr lang="en-US" dirty="0"/>
          </a:p>
        </p:txBody>
      </p:sp>
      <p:sp>
        <p:nvSpPr>
          <p:cNvPr id="6" name="Title 5">
            <a:extLst>
              <a:ext uri="{FF2B5EF4-FFF2-40B4-BE49-F238E27FC236}">
                <a16:creationId xmlns:a16="http://schemas.microsoft.com/office/drawing/2014/main" id="{6BDEDF39-62EC-40AF-98F4-06A79F1F80F1}"/>
              </a:ext>
            </a:extLst>
          </p:cNvPr>
          <p:cNvSpPr>
            <a:spLocks noGrp="1"/>
          </p:cNvSpPr>
          <p:nvPr>
            <p:ph type="title"/>
          </p:nvPr>
        </p:nvSpPr>
        <p:spPr bwMode="ltGray">
          <a:xfrm>
            <a:off x="818028" y="365125"/>
            <a:ext cx="10515600" cy="1325563"/>
          </a:xfrm>
        </p:spPr>
        <p:txBody>
          <a:bodyPr/>
          <a:lstStyle/>
          <a:p>
            <a:r>
              <a:rPr lang="en-US" dirty="0" smtClean="0">
                <a:solidFill>
                  <a:schemeClr val="bg1"/>
                </a:solidFill>
              </a:rPr>
              <a:t>Scope of work</a:t>
            </a:r>
            <a:endParaRPr lang="en-US" dirty="0"/>
          </a:p>
        </p:txBody>
      </p:sp>
      <p:sp>
        <p:nvSpPr>
          <p:cNvPr id="7" name="Content Placeholder 6">
            <a:extLst>
              <a:ext uri="{FF2B5EF4-FFF2-40B4-BE49-F238E27FC236}">
                <a16:creationId xmlns:a16="http://schemas.microsoft.com/office/drawing/2014/main" id="{23DC0E4E-6822-467C-96E3-77C667B41D2B}"/>
              </a:ext>
            </a:extLst>
          </p:cNvPr>
          <p:cNvSpPr>
            <a:spLocks noGrp="1"/>
          </p:cNvSpPr>
          <p:nvPr>
            <p:ph sz="half" idx="1"/>
          </p:nvPr>
        </p:nvSpPr>
        <p:spPr bwMode="white">
          <a:xfrm>
            <a:off x="1337076" y="1702825"/>
            <a:ext cx="3148965" cy="2146629"/>
          </a:xfrm>
        </p:spPr>
        <p:txBody>
          <a:bodyPr>
            <a:noAutofit/>
          </a:bodyPr>
          <a:lstStyle/>
          <a:p>
            <a:pPr marL="12700">
              <a:lnSpc>
                <a:spcPct val="120000"/>
              </a:lnSpc>
              <a:spcBef>
                <a:spcPts val="100"/>
              </a:spcBef>
            </a:pPr>
            <a:r>
              <a:rPr lang="en-US" sz="1900" b="1" dirty="0" smtClean="0">
                <a:solidFill>
                  <a:schemeClr val="bg1"/>
                </a:solidFill>
              </a:rPr>
              <a:t>Scan target website</a:t>
            </a:r>
            <a:endParaRPr lang="en-US" sz="1900" b="1" dirty="0">
              <a:solidFill>
                <a:schemeClr val="bg1"/>
              </a:solidFill>
            </a:endParaRPr>
          </a:p>
          <a:p>
            <a:pPr marR="5080">
              <a:lnSpc>
                <a:spcPct val="100000"/>
              </a:lnSpc>
              <a:spcBef>
                <a:spcPts val="600"/>
              </a:spcBef>
            </a:pPr>
            <a:r>
              <a:rPr lang="en-US" sz="1400" i="1" spc="-15" dirty="0" smtClean="0">
                <a:solidFill>
                  <a:schemeClr val="bg2">
                    <a:lumMod val="20000"/>
                    <a:lumOff val="80000"/>
                  </a:schemeClr>
                </a:solidFill>
                <a:cs typeface="Arial"/>
              </a:rPr>
              <a:t>Scan target website for information using OSINT (names, emails, domains, sub domains, files, etc.).</a:t>
            </a:r>
            <a:endParaRPr lang="en-US" sz="1400" i="1" spc="-15" dirty="0">
              <a:solidFill>
                <a:schemeClr val="bg2">
                  <a:lumMod val="20000"/>
                  <a:lumOff val="80000"/>
                </a:schemeClr>
              </a:solidFill>
              <a:cs typeface="Arial"/>
            </a:endParaRPr>
          </a:p>
          <a:p>
            <a:pPr marR="5080">
              <a:lnSpc>
                <a:spcPct val="120000"/>
              </a:lnSpc>
              <a:spcBef>
                <a:spcPts val="600"/>
              </a:spcBef>
            </a:pPr>
            <a:endParaRPr lang="en-US" sz="1800" i="1" spc="-15" dirty="0">
              <a:solidFill>
                <a:schemeClr val="bg2">
                  <a:lumMod val="20000"/>
                  <a:lumOff val="80000"/>
                </a:schemeClr>
              </a:solidFill>
              <a:cs typeface="Arial"/>
            </a:endParaRPr>
          </a:p>
        </p:txBody>
      </p:sp>
      <p:sp>
        <p:nvSpPr>
          <p:cNvPr id="11" name="Content Placeholder 10">
            <a:extLst>
              <a:ext uri="{FF2B5EF4-FFF2-40B4-BE49-F238E27FC236}">
                <a16:creationId xmlns:a16="http://schemas.microsoft.com/office/drawing/2014/main" id="{DBCC020E-50A1-4B26-95EE-F180516D8BD8}"/>
              </a:ext>
            </a:extLst>
          </p:cNvPr>
          <p:cNvSpPr>
            <a:spLocks noGrp="1"/>
          </p:cNvSpPr>
          <p:nvPr>
            <p:ph sz="half" idx="16"/>
          </p:nvPr>
        </p:nvSpPr>
        <p:spPr bwMode="white">
          <a:xfrm>
            <a:off x="8479502" y="3849456"/>
            <a:ext cx="3148965" cy="1922438"/>
          </a:xfrm>
        </p:spPr>
        <p:txBody>
          <a:bodyPr>
            <a:noAutofit/>
          </a:bodyPr>
          <a:lstStyle/>
          <a:p>
            <a:pPr marL="12700">
              <a:lnSpc>
                <a:spcPct val="120000"/>
              </a:lnSpc>
              <a:spcBef>
                <a:spcPts val="100"/>
              </a:spcBef>
            </a:pPr>
            <a:r>
              <a:rPr lang="en-US" sz="1900" b="1" dirty="0" smtClean="0">
                <a:solidFill>
                  <a:schemeClr val="bg1"/>
                </a:solidFill>
              </a:rPr>
              <a:t>Team plan for remediation</a:t>
            </a:r>
          </a:p>
          <a:p>
            <a:pPr marR="5080">
              <a:lnSpc>
                <a:spcPct val="100000"/>
              </a:lnSpc>
              <a:spcBef>
                <a:spcPts val="600"/>
              </a:spcBef>
            </a:pPr>
            <a:r>
              <a:rPr lang="en-US" sz="1400" i="1" spc="-15" dirty="0" smtClean="0">
                <a:solidFill>
                  <a:schemeClr val="bg2">
                    <a:lumMod val="20000"/>
                    <a:lumOff val="80000"/>
                  </a:schemeClr>
                </a:solidFill>
                <a:cs typeface="Arial"/>
              </a:rPr>
              <a:t>Based on the findings a remediation plan will be drafted to help the client understand and reduce their attack vector. This will include, but not limited to: Network adjustments, employee training, etc.</a:t>
            </a:r>
            <a:endParaRPr lang="en-US" sz="1400" i="1" spc="-15" dirty="0">
              <a:solidFill>
                <a:schemeClr val="bg2">
                  <a:lumMod val="20000"/>
                  <a:lumOff val="80000"/>
                </a:schemeClr>
              </a:solidFill>
              <a:cs typeface="Arial"/>
            </a:endParaRPr>
          </a:p>
        </p:txBody>
      </p:sp>
      <p:sp>
        <p:nvSpPr>
          <p:cNvPr id="12" name="Content Placeholder 11">
            <a:extLst>
              <a:ext uri="{FF2B5EF4-FFF2-40B4-BE49-F238E27FC236}">
                <a16:creationId xmlns:a16="http://schemas.microsoft.com/office/drawing/2014/main" id="{72176240-9D71-46A9-959A-FFCF84DC04A3}"/>
              </a:ext>
            </a:extLst>
          </p:cNvPr>
          <p:cNvSpPr>
            <a:spLocks noGrp="1"/>
          </p:cNvSpPr>
          <p:nvPr>
            <p:ph sz="half" idx="17"/>
          </p:nvPr>
        </p:nvSpPr>
        <p:spPr bwMode="white">
          <a:xfrm>
            <a:off x="4843363" y="3849456"/>
            <a:ext cx="3690011" cy="1922438"/>
          </a:xfrm>
        </p:spPr>
        <p:txBody>
          <a:bodyPr>
            <a:noAutofit/>
          </a:bodyPr>
          <a:lstStyle/>
          <a:p>
            <a:pPr marL="12700">
              <a:lnSpc>
                <a:spcPct val="120000"/>
              </a:lnSpc>
              <a:spcBef>
                <a:spcPts val="100"/>
              </a:spcBef>
            </a:pPr>
            <a:r>
              <a:rPr lang="en-US" sz="1900" b="1" dirty="0" smtClean="0">
                <a:solidFill>
                  <a:schemeClr val="bg1"/>
                </a:solidFill>
              </a:rPr>
              <a:t>Identify potential phishing</a:t>
            </a:r>
            <a:endParaRPr lang="en-US" sz="1900" b="1" dirty="0">
              <a:solidFill>
                <a:schemeClr val="bg1"/>
              </a:solidFill>
            </a:endParaRPr>
          </a:p>
          <a:p>
            <a:pPr marR="5080">
              <a:lnSpc>
                <a:spcPct val="100000"/>
              </a:lnSpc>
              <a:spcBef>
                <a:spcPts val="600"/>
              </a:spcBef>
            </a:pPr>
            <a:r>
              <a:rPr lang="en-US" sz="1400" i="1" spc="-15" dirty="0" smtClean="0">
                <a:solidFill>
                  <a:schemeClr val="bg2">
                    <a:lumMod val="20000"/>
                    <a:lumOff val="80000"/>
                  </a:schemeClr>
                </a:solidFill>
                <a:cs typeface="Arial"/>
              </a:rPr>
              <a:t>Based on the previous information found DGS will built potential phishing vectors hat can be a threat to the employees and company.</a:t>
            </a:r>
            <a:endParaRPr lang="en-US" sz="1400" i="1" spc="-15" dirty="0">
              <a:solidFill>
                <a:schemeClr val="bg2">
                  <a:lumMod val="20000"/>
                  <a:lumOff val="80000"/>
                </a:schemeClr>
              </a:solidFill>
              <a:cs typeface="Arial"/>
            </a:endParaRPr>
          </a:p>
        </p:txBody>
      </p:sp>
      <p:sp>
        <p:nvSpPr>
          <p:cNvPr id="13" name="Content Placeholder 12">
            <a:extLst>
              <a:ext uri="{FF2B5EF4-FFF2-40B4-BE49-F238E27FC236}">
                <a16:creationId xmlns:a16="http://schemas.microsoft.com/office/drawing/2014/main" id="{77C0FED8-C734-4A93-8023-C7053E036A1E}"/>
              </a:ext>
            </a:extLst>
          </p:cNvPr>
          <p:cNvSpPr>
            <a:spLocks noGrp="1"/>
          </p:cNvSpPr>
          <p:nvPr>
            <p:ph sz="half" idx="18"/>
          </p:nvPr>
        </p:nvSpPr>
        <p:spPr bwMode="white">
          <a:xfrm>
            <a:off x="1337076" y="3849455"/>
            <a:ext cx="3259789" cy="2377977"/>
          </a:xfrm>
        </p:spPr>
        <p:txBody>
          <a:bodyPr>
            <a:noAutofit/>
          </a:bodyPr>
          <a:lstStyle/>
          <a:p>
            <a:pPr marL="12700">
              <a:lnSpc>
                <a:spcPct val="120000"/>
              </a:lnSpc>
              <a:spcBef>
                <a:spcPts val="100"/>
              </a:spcBef>
            </a:pPr>
            <a:r>
              <a:rPr lang="en-US" sz="1900" b="1" dirty="0" smtClean="0">
                <a:solidFill>
                  <a:schemeClr val="bg1"/>
                </a:solidFill>
              </a:rPr>
              <a:t>Scan employee social media</a:t>
            </a:r>
            <a:endParaRPr lang="en-US" sz="1900" b="1" dirty="0">
              <a:solidFill>
                <a:schemeClr val="bg1"/>
              </a:solidFill>
            </a:endParaRPr>
          </a:p>
          <a:p>
            <a:pPr marR="5080">
              <a:lnSpc>
                <a:spcPct val="100000"/>
              </a:lnSpc>
              <a:spcBef>
                <a:spcPts val="600"/>
              </a:spcBef>
            </a:pPr>
            <a:r>
              <a:rPr lang="en-US" sz="1400" i="1" spc="-15" dirty="0" smtClean="0">
                <a:solidFill>
                  <a:schemeClr val="bg2">
                    <a:lumMod val="20000"/>
                    <a:lumOff val="80000"/>
                  </a:schemeClr>
                </a:solidFill>
                <a:cs typeface="Arial"/>
              </a:rPr>
              <a:t>Scan employees social media for potential leaks, violations, etc. Anything that may increase the user’s attack surface and potential threats to the company.</a:t>
            </a:r>
            <a:endParaRPr lang="en-US" sz="1400" i="1" spc="-15" dirty="0">
              <a:solidFill>
                <a:schemeClr val="bg2">
                  <a:lumMod val="20000"/>
                  <a:lumOff val="80000"/>
                </a:schemeClr>
              </a:solidFill>
              <a:cs typeface="Arial"/>
            </a:endParaRPr>
          </a:p>
          <a:p>
            <a:pPr marL="0" indent="0">
              <a:lnSpc>
                <a:spcPct val="100000"/>
              </a:lnSpc>
              <a:spcBef>
                <a:spcPts val="600"/>
              </a:spcBef>
              <a:buNone/>
            </a:pPr>
            <a:endParaRPr lang="en-US" dirty="0"/>
          </a:p>
        </p:txBody>
      </p:sp>
      <p:pic>
        <p:nvPicPr>
          <p:cNvPr id="36" name="Picture Placeholder 35" descr="Check icon">
            <a:extLst>
              <a:ext uri="{FF2B5EF4-FFF2-40B4-BE49-F238E27FC236}">
                <a16:creationId xmlns:a16="http://schemas.microsoft.com/office/drawing/2014/main" id="{1A9D8BC9-CF04-4A6C-89E6-E6A18D7419F0}"/>
              </a:ext>
            </a:extLst>
          </p:cNvPr>
          <p:cNvPicPr>
            <a:picLocks noGrp="1" noChangeAspect="1"/>
          </p:cNvPicPr>
          <p:nvPr>
            <p:ph type="pic" sz="quarter" idx="19"/>
          </p:nvPr>
        </p:nvPicPr>
        <p:blipFill>
          <a:blip r:embed="rId4" cstate="hqprint">
            <a:extLst>
              <a:ext uri="{28A0092B-C50C-407E-A947-70E740481C1C}">
                <a14:useLocalDpi xmlns:a14="http://schemas.microsoft.com/office/drawing/2010/main" val="0"/>
              </a:ext>
            </a:extLst>
          </a:blip>
          <a:srcRect/>
          <a:stretch>
            <a:fillRect/>
          </a:stretch>
        </p:blipFill>
        <p:spPr bwMode="white">
          <a:xfrm>
            <a:off x="838200" y="1679575"/>
            <a:ext cx="576000" cy="576000"/>
          </a:xfrm>
        </p:spPr>
      </p:pic>
      <p:pic>
        <p:nvPicPr>
          <p:cNvPr id="38" name="Picture Placeholder 37" descr="Check icon">
            <a:extLst>
              <a:ext uri="{FF2B5EF4-FFF2-40B4-BE49-F238E27FC236}">
                <a16:creationId xmlns:a16="http://schemas.microsoft.com/office/drawing/2014/main" id="{D15B4FC9-0788-4E4C-9F5A-FCFAF69E7E7F}"/>
              </a:ext>
            </a:extLst>
          </p:cNvPr>
          <p:cNvPicPr>
            <a:picLocks noGrp="1" noChangeAspect="1"/>
          </p:cNvPicPr>
          <p:nvPr>
            <p:ph type="pic" sz="quarter" idx="20"/>
          </p:nvPr>
        </p:nvPicPr>
        <p:blipFill>
          <a:blip r:embed="rId4" cstate="hqprint">
            <a:extLst>
              <a:ext uri="{28A0092B-C50C-407E-A947-70E740481C1C}">
                <a14:useLocalDpi xmlns:a14="http://schemas.microsoft.com/office/drawing/2010/main" val="0"/>
              </a:ext>
            </a:extLst>
          </a:blip>
          <a:srcRect/>
          <a:stretch>
            <a:fillRect/>
          </a:stretch>
        </p:blipFill>
        <p:spPr bwMode="white">
          <a:xfrm>
            <a:off x="4378157" y="1679575"/>
            <a:ext cx="576000" cy="576000"/>
          </a:xfrm>
        </p:spPr>
      </p:pic>
      <p:pic>
        <p:nvPicPr>
          <p:cNvPr id="40" name="Picture Placeholder 39" descr="Check icon">
            <a:extLst>
              <a:ext uri="{FF2B5EF4-FFF2-40B4-BE49-F238E27FC236}">
                <a16:creationId xmlns:a16="http://schemas.microsoft.com/office/drawing/2014/main" id="{250F553C-3E38-47E0-8A58-2967D756991D}"/>
              </a:ext>
            </a:extLst>
          </p:cNvPr>
          <p:cNvPicPr>
            <a:picLocks noGrp="1" noChangeAspect="1"/>
          </p:cNvPicPr>
          <p:nvPr>
            <p:ph type="pic" sz="quarter" idx="21"/>
          </p:nvPr>
        </p:nvPicPr>
        <p:blipFill>
          <a:blip r:embed="rId4" cstate="hqprint">
            <a:extLst>
              <a:ext uri="{28A0092B-C50C-407E-A947-70E740481C1C}">
                <a14:useLocalDpi xmlns:a14="http://schemas.microsoft.com/office/drawing/2010/main" val="0"/>
              </a:ext>
            </a:extLst>
          </a:blip>
          <a:srcRect/>
          <a:stretch>
            <a:fillRect/>
          </a:stretch>
        </p:blipFill>
        <p:spPr bwMode="white">
          <a:xfrm>
            <a:off x="8015029" y="1679575"/>
            <a:ext cx="576000" cy="576000"/>
          </a:xfrm>
        </p:spPr>
      </p:pic>
      <p:pic>
        <p:nvPicPr>
          <p:cNvPr id="34" name="Picture Placeholder 33" descr="Check icon">
            <a:extLst>
              <a:ext uri="{FF2B5EF4-FFF2-40B4-BE49-F238E27FC236}">
                <a16:creationId xmlns:a16="http://schemas.microsoft.com/office/drawing/2014/main" id="{EA6876F1-58FD-4237-BE75-C15655445FE1}"/>
              </a:ext>
            </a:extLst>
          </p:cNvPr>
          <p:cNvPicPr>
            <a:picLocks noGrp="1" noChangeAspect="1"/>
          </p:cNvPicPr>
          <p:nvPr>
            <p:ph type="pic" sz="quarter" idx="22"/>
          </p:nvPr>
        </p:nvPicPr>
        <p:blipFill>
          <a:blip r:embed="rId4" cstate="hqprint">
            <a:extLst>
              <a:ext uri="{28A0092B-C50C-407E-A947-70E740481C1C}">
                <a14:useLocalDpi xmlns:a14="http://schemas.microsoft.com/office/drawing/2010/main" val="0"/>
              </a:ext>
            </a:extLst>
          </a:blip>
          <a:srcRect/>
          <a:stretch>
            <a:fillRect/>
          </a:stretch>
        </p:blipFill>
        <p:spPr bwMode="white">
          <a:xfrm>
            <a:off x="838200" y="3792079"/>
            <a:ext cx="576000" cy="576000"/>
          </a:xfrm>
        </p:spPr>
      </p:pic>
      <p:pic>
        <p:nvPicPr>
          <p:cNvPr id="42" name="Picture Placeholder 41" descr="Check icon">
            <a:extLst>
              <a:ext uri="{FF2B5EF4-FFF2-40B4-BE49-F238E27FC236}">
                <a16:creationId xmlns:a16="http://schemas.microsoft.com/office/drawing/2014/main" id="{C9B2F2DF-F5C3-47DD-B3B0-43E328A2AAAB}"/>
              </a:ext>
            </a:extLst>
          </p:cNvPr>
          <p:cNvPicPr>
            <a:picLocks noGrp="1" noChangeAspect="1"/>
          </p:cNvPicPr>
          <p:nvPr>
            <p:ph type="pic" sz="quarter" idx="24"/>
          </p:nvPr>
        </p:nvPicPr>
        <p:blipFill>
          <a:blip r:embed="rId4" cstate="hqprint">
            <a:extLst>
              <a:ext uri="{28A0092B-C50C-407E-A947-70E740481C1C}">
                <a14:useLocalDpi xmlns:a14="http://schemas.microsoft.com/office/drawing/2010/main" val="0"/>
              </a:ext>
            </a:extLst>
          </a:blip>
          <a:srcRect/>
          <a:stretch>
            <a:fillRect/>
          </a:stretch>
        </p:blipFill>
        <p:spPr bwMode="white">
          <a:xfrm>
            <a:off x="8015029" y="3792078"/>
            <a:ext cx="576000" cy="576000"/>
          </a:xfrm>
        </p:spPr>
      </p:pic>
      <p:sp>
        <p:nvSpPr>
          <p:cNvPr id="24" name="object 5" descr="Beige rectangle">
            <a:extLst>
              <a:ext uri="{FF2B5EF4-FFF2-40B4-BE49-F238E27FC236}">
                <a16:creationId xmlns:a16="http://schemas.microsoft.com/office/drawing/2014/main" id="{73ED10AC-D04B-401B-A6A1-6069912D1664}"/>
              </a:ext>
            </a:extLst>
          </p:cNvPr>
          <p:cNvSpPr/>
          <p:nvPr/>
        </p:nvSpPr>
        <p:spPr bwMode="ltGray">
          <a:xfrm>
            <a:off x="929705" y="1339122"/>
            <a:ext cx="3060000" cy="0"/>
          </a:xfrm>
          <a:custGeom>
            <a:avLst/>
            <a:gdLst/>
            <a:ahLst/>
            <a:cxnLst/>
            <a:rect l="l" t="t" r="r" b="b"/>
            <a:pathLst>
              <a:path w="3931920">
                <a:moveTo>
                  <a:pt x="0" y="0"/>
                </a:moveTo>
                <a:lnTo>
                  <a:pt x="3931920" y="0"/>
                </a:lnTo>
              </a:path>
            </a:pathLst>
          </a:custGeom>
          <a:ln w="54864">
            <a:solidFill>
              <a:schemeClr val="accent1"/>
            </a:solidFill>
          </a:ln>
        </p:spPr>
        <p:txBody>
          <a:bodyPr wrap="square" lIns="0" tIns="0" rIns="0" bIns="0" rtlCol="0"/>
          <a:lstStyle/>
          <a:p>
            <a:endParaRPr lang="en-US" dirty="0"/>
          </a:p>
        </p:txBody>
      </p:sp>
      <p:pic>
        <p:nvPicPr>
          <p:cNvPr id="32" name="Picture Placeholder 31" descr="Check icon">
            <a:extLst>
              <a:ext uri="{FF2B5EF4-FFF2-40B4-BE49-F238E27FC236}">
                <a16:creationId xmlns:a16="http://schemas.microsoft.com/office/drawing/2014/main" id="{6054A700-8461-40AD-8429-6C9F6EEEEC4C}"/>
              </a:ext>
            </a:extLst>
          </p:cNvPr>
          <p:cNvPicPr>
            <a:picLocks noGrp="1" noChangeAspect="1"/>
          </p:cNvPicPr>
          <p:nvPr>
            <p:ph type="pic" sz="quarter" idx="23"/>
          </p:nvPr>
        </p:nvPicPr>
        <p:blipFill>
          <a:blip r:embed="rId5" cstate="hqprint">
            <a:extLst>
              <a:ext uri="{28A0092B-C50C-407E-A947-70E740481C1C}">
                <a14:useLocalDpi xmlns:a14="http://schemas.microsoft.com/office/drawing/2010/main" val="0"/>
              </a:ext>
            </a:extLst>
          </a:blip>
          <a:srcRect/>
          <a:stretch>
            <a:fillRect/>
          </a:stretch>
        </p:blipFill>
        <p:spPr bwMode="white">
          <a:xfrm>
            <a:off x="4378157" y="3792078"/>
            <a:ext cx="576000" cy="576000"/>
          </a:xfrm>
        </p:spPr>
      </p:pic>
    </p:spTree>
    <p:extLst>
      <p:ext uri="{BB962C8B-B14F-4D97-AF65-F5344CB8AC3E}">
        <p14:creationId xmlns:p14="http://schemas.microsoft.com/office/powerpoint/2010/main" val="33660325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People discuss something">
            <a:extLst>
              <a:ext uri="{FF2B5EF4-FFF2-40B4-BE49-F238E27FC236}">
                <a16:creationId xmlns:a16="http://schemas.microsoft.com/office/drawing/2014/main" id="{AA6A75DC-BE31-480B-B034-B1DF7AFA5097}"/>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a:stretch/>
        </p:blipFill>
        <p:spPr>
          <a:xfrm>
            <a:off x="0" y="3115389"/>
            <a:ext cx="12192000" cy="3742611"/>
          </a:xfrm>
        </p:spPr>
      </p:pic>
      <p:sp>
        <p:nvSpPr>
          <p:cNvPr id="12" name="object 3" descr="Blue rectangle">
            <a:extLst>
              <a:ext uri="{FF2B5EF4-FFF2-40B4-BE49-F238E27FC236}">
                <a16:creationId xmlns:a16="http://schemas.microsoft.com/office/drawing/2014/main" id="{CDEEA71D-C3B3-45BB-A776-D17D92A58127}"/>
              </a:ext>
            </a:extLst>
          </p:cNvPr>
          <p:cNvSpPr/>
          <p:nvPr/>
        </p:nvSpPr>
        <p:spPr>
          <a:xfrm>
            <a:off x="2400" y="3115389"/>
            <a:ext cx="12189600" cy="3742611"/>
          </a:xfrm>
          <a:custGeom>
            <a:avLst/>
            <a:gdLst/>
            <a:ahLst/>
            <a:cxnLst/>
            <a:rect l="l" t="t" r="r" b="b"/>
            <a:pathLst>
              <a:path w="12189460" h="6858000">
                <a:moveTo>
                  <a:pt x="0" y="6858000"/>
                </a:moveTo>
                <a:lnTo>
                  <a:pt x="12188952" y="6858000"/>
                </a:lnTo>
                <a:lnTo>
                  <a:pt x="12188952" y="0"/>
                </a:lnTo>
                <a:lnTo>
                  <a:pt x="0" y="0"/>
                </a:lnTo>
                <a:lnTo>
                  <a:pt x="0" y="6858000"/>
                </a:lnTo>
                <a:close/>
              </a:path>
            </a:pathLst>
          </a:custGeom>
          <a:solidFill>
            <a:schemeClr val="tx2">
              <a:alpha val="80000"/>
            </a:schemeClr>
          </a:solidFill>
        </p:spPr>
        <p:txBody>
          <a:bodyPr wrap="square" lIns="0" tIns="0" rIns="0" bIns="0" rtlCol="0"/>
          <a:lstStyle/>
          <a:p>
            <a:endParaRPr lang="en-US" dirty="0"/>
          </a:p>
        </p:txBody>
      </p:sp>
      <p:sp>
        <p:nvSpPr>
          <p:cNvPr id="13" name="Oval 12" descr="Beige oval">
            <a:extLst>
              <a:ext uri="{FF2B5EF4-FFF2-40B4-BE49-F238E27FC236}">
                <a16:creationId xmlns:a16="http://schemas.microsoft.com/office/drawing/2014/main" id="{F336552F-CA64-452F-9BD8-01334388BFF5}"/>
              </a:ext>
            </a:extLst>
          </p:cNvPr>
          <p:cNvSpPr/>
          <p:nvPr/>
        </p:nvSpPr>
        <p:spPr>
          <a:xfrm>
            <a:off x="11562237" y="6227432"/>
            <a:ext cx="266400" cy="266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F9ADB42F-AE48-4323-897F-DB5A083BD103}"/>
              </a:ext>
            </a:extLst>
          </p:cNvPr>
          <p:cNvSpPr>
            <a:spLocks noGrp="1"/>
          </p:cNvSpPr>
          <p:nvPr>
            <p:ph type="title"/>
          </p:nvPr>
        </p:nvSpPr>
        <p:spPr>
          <a:xfrm>
            <a:off x="806168" y="365125"/>
            <a:ext cx="10515600" cy="1325563"/>
          </a:xfrm>
        </p:spPr>
        <p:txBody>
          <a:bodyPr/>
          <a:lstStyle/>
          <a:p>
            <a:r>
              <a:rPr lang="en-US" dirty="0" smtClean="0"/>
              <a:t>Roles and responsibilities</a:t>
            </a:r>
            <a:endParaRPr lang="en-US" dirty="0"/>
          </a:p>
        </p:txBody>
      </p:sp>
      <p:sp>
        <p:nvSpPr>
          <p:cNvPr id="4" name="Text Placeholder 3">
            <a:extLst>
              <a:ext uri="{FF2B5EF4-FFF2-40B4-BE49-F238E27FC236}">
                <a16:creationId xmlns:a16="http://schemas.microsoft.com/office/drawing/2014/main" id="{293C1E99-672F-46AE-BB08-DD22B0928366}"/>
              </a:ext>
            </a:extLst>
          </p:cNvPr>
          <p:cNvSpPr>
            <a:spLocks noGrp="1"/>
          </p:cNvSpPr>
          <p:nvPr>
            <p:ph type="body" idx="1"/>
          </p:nvPr>
        </p:nvSpPr>
        <p:spPr bwMode="white">
          <a:xfrm>
            <a:off x="2153349" y="1985963"/>
            <a:ext cx="3789362" cy="823912"/>
          </a:xfrm>
        </p:spPr>
        <p:txBody>
          <a:bodyPr/>
          <a:lstStyle/>
          <a:p>
            <a:r>
              <a:rPr lang="en-US" dirty="0" smtClean="0"/>
              <a:t>Team</a:t>
            </a:r>
            <a:endParaRPr lang="en-US" dirty="0"/>
          </a:p>
        </p:txBody>
      </p:sp>
      <p:sp>
        <p:nvSpPr>
          <p:cNvPr id="5" name="Content Placeholder 4">
            <a:extLst>
              <a:ext uri="{FF2B5EF4-FFF2-40B4-BE49-F238E27FC236}">
                <a16:creationId xmlns:a16="http://schemas.microsoft.com/office/drawing/2014/main" id="{6DEAD4F2-C5CC-44E9-A092-76413D5CA7F4}"/>
              </a:ext>
            </a:extLst>
          </p:cNvPr>
          <p:cNvSpPr>
            <a:spLocks noGrp="1"/>
          </p:cNvSpPr>
          <p:nvPr>
            <p:ph sz="half" idx="2"/>
          </p:nvPr>
        </p:nvSpPr>
        <p:spPr bwMode="white">
          <a:xfrm>
            <a:off x="2116773" y="3434047"/>
            <a:ext cx="3789362" cy="2755616"/>
          </a:xfrm>
        </p:spPr>
        <p:txBody>
          <a:bodyPr>
            <a:normAutofit/>
          </a:bodyPr>
          <a:lstStyle/>
          <a:p>
            <a:pPr>
              <a:lnSpc>
                <a:spcPct val="125000"/>
              </a:lnSpc>
              <a:spcBef>
                <a:spcPts val="100"/>
              </a:spcBef>
              <a:buClr>
                <a:schemeClr val="accent1"/>
              </a:buClr>
            </a:pPr>
            <a:r>
              <a:rPr lang="en-US" sz="1800" i="1" dirty="0" smtClean="0">
                <a:solidFill>
                  <a:srgbClr val="FFFFFF"/>
                </a:solidFill>
                <a:cs typeface="Arial"/>
              </a:rPr>
              <a:t>Jeff M: Team Lead</a:t>
            </a:r>
          </a:p>
          <a:p>
            <a:pPr>
              <a:lnSpc>
                <a:spcPct val="125000"/>
              </a:lnSpc>
              <a:spcBef>
                <a:spcPts val="100"/>
              </a:spcBef>
              <a:buClr>
                <a:schemeClr val="accent1"/>
              </a:buClr>
            </a:pPr>
            <a:r>
              <a:rPr lang="en-US" sz="1800" i="1" spc="-5" dirty="0" smtClean="0">
                <a:solidFill>
                  <a:schemeClr val="bg1"/>
                </a:solidFill>
                <a:cs typeface="Arial"/>
              </a:rPr>
              <a:t>James L: Social Media</a:t>
            </a:r>
          </a:p>
          <a:p>
            <a:pPr>
              <a:lnSpc>
                <a:spcPct val="125000"/>
              </a:lnSpc>
              <a:spcBef>
                <a:spcPts val="100"/>
              </a:spcBef>
              <a:buClr>
                <a:schemeClr val="accent1"/>
              </a:buClr>
            </a:pPr>
            <a:r>
              <a:rPr lang="en-US" sz="1800" i="1" spc="-5" dirty="0" smtClean="0">
                <a:solidFill>
                  <a:schemeClr val="bg1"/>
                </a:solidFill>
                <a:cs typeface="Arial"/>
              </a:rPr>
              <a:t>Robert K: Point of contact</a:t>
            </a:r>
          </a:p>
          <a:p>
            <a:pPr>
              <a:lnSpc>
                <a:spcPct val="125000"/>
              </a:lnSpc>
              <a:spcBef>
                <a:spcPts val="100"/>
              </a:spcBef>
              <a:buClr>
                <a:schemeClr val="accent1"/>
              </a:buClr>
            </a:pPr>
            <a:r>
              <a:rPr lang="en-US" sz="1800" i="1" spc="-5" dirty="0" smtClean="0">
                <a:solidFill>
                  <a:schemeClr val="bg1"/>
                </a:solidFill>
                <a:cs typeface="Arial"/>
              </a:rPr>
              <a:t>Steve H: Report lead</a:t>
            </a:r>
            <a:endParaRPr lang="en-US" sz="1800" i="1" spc="-5" dirty="0">
              <a:solidFill>
                <a:schemeClr val="bg1"/>
              </a:solidFill>
              <a:cs typeface="Arial"/>
            </a:endParaRPr>
          </a:p>
        </p:txBody>
      </p:sp>
      <p:sp>
        <p:nvSpPr>
          <p:cNvPr id="7" name="Content Placeholder 6">
            <a:extLst>
              <a:ext uri="{FF2B5EF4-FFF2-40B4-BE49-F238E27FC236}">
                <a16:creationId xmlns:a16="http://schemas.microsoft.com/office/drawing/2014/main" id="{7E0C6FDF-5982-4E37-B65D-F7B05D0FFB52}"/>
              </a:ext>
            </a:extLst>
          </p:cNvPr>
          <p:cNvSpPr>
            <a:spLocks noGrp="1"/>
          </p:cNvSpPr>
          <p:nvPr>
            <p:ph sz="quarter" idx="4"/>
          </p:nvPr>
        </p:nvSpPr>
        <p:spPr bwMode="white"/>
        <p:txBody>
          <a:bodyPr>
            <a:normAutofit/>
          </a:bodyPr>
          <a:lstStyle/>
          <a:p>
            <a:pPr>
              <a:lnSpc>
                <a:spcPct val="125000"/>
              </a:lnSpc>
              <a:spcBef>
                <a:spcPts val="100"/>
              </a:spcBef>
              <a:buClr>
                <a:schemeClr val="accent1"/>
              </a:buClr>
            </a:pPr>
            <a:r>
              <a:rPr lang="en-US" sz="1800" i="1" spc="-5" dirty="0" smtClean="0">
                <a:solidFill>
                  <a:srgbClr val="FFFFFF"/>
                </a:solidFill>
                <a:cs typeface="Arial"/>
              </a:rPr>
              <a:t>Timeline via MS Projects will be presented to client for approval.</a:t>
            </a:r>
          </a:p>
          <a:p>
            <a:pPr>
              <a:lnSpc>
                <a:spcPct val="125000"/>
              </a:lnSpc>
              <a:spcBef>
                <a:spcPts val="100"/>
              </a:spcBef>
              <a:buClr>
                <a:schemeClr val="accent1"/>
              </a:buClr>
            </a:pPr>
            <a:r>
              <a:rPr lang="en-US" sz="1800" i="1" spc="-5" dirty="0" smtClean="0">
                <a:solidFill>
                  <a:srgbClr val="FFFFFF"/>
                </a:solidFill>
                <a:cs typeface="Arial"/>
              </a:rPr>
              <a:t>Milestones will be reported to client.</a:t>
            </a:r>
            <a:endParaRPr lang="en-US" sz="1800" i="1" dirty="0"/>
          </a:p>
        </p:txBody>
      </p:sp>
      <p:sp>
        <p:nvSpPr>
          <p:cNvPr id="8" name="Slide Number Placeholder 7">
            <a:extLst>
              <a:ext uri="{FF2B5EF4-FFF2-40B4-BE49-F238E27FC236}">
                <a16:creationId xmlns:a16="http://schemas.microsoft.com/office/drawing/2014/main" id="{68F7FB6B-EAC9-40F7-9522-61A8D53EFAF9}"/>
              </a:ext>
            </a:extLst>
          </p:cNvPr>
          <p:cNvSpPr>
            <a:spLocks noGrp="1"/>
          </p:cNvSpPr>
          <p:nvPr>
            <p:ph type="sldNum" sz="quarter" idx="12"/>
          </p:nvPr>
        </p:nvSpPr>
        <p:spPr/>
        <p:txBody>
          <a:bodyPr/>
          <a:lstStyle/>
          <a:p>
            <a:fld id="{82EE24B5-652C-4DB5-B7C3-B5BBEC1280B1}" type="slidenum">
              <a:rPr lang="en-US" smtClean="0"/>
              <a:t>6</a:t>
            </a:fld>
            <a:endParaRPr lang="en-US" dirty="0"/>
          </a:p>
        </p:txBody>
      </p:sp>
      <p:sp>
        <p:nvSpPr>
          <p:cNvPr id="9" name="object 5" descr="Beige rectangle">
            <a:extLst>
              <a:ext uri="{FF2B5EF4-FFF2-40B4-BE49-F238E27FC236}">
                <a16:creationId xmlns:a16="http://schemas.microsoft.com/office/drawing/2014/main" id="{890F7762-BD37-4D33-9F80-1DA07B5E172E}"/>
              </a:ext>
            </a:extLst>
          </p:cNvPr>
          <p:cNvSpPr/>
          <p:nvPr/>
        </p:nvSpPr>
        <p:spPr>
          <a:xfrm>
            <a:off x="915637" y="1346384"/>
            <a:ext cx="3672000" cy="0"/>
          </a:xfrm>
          <a:custGeom>
            <a:avLst/>
            <a:gdLst/>
            <a:ahLst/>
            <a:cxnLst/>
            <a:rect l="l" t="t" r="r" b="b"/>
            <a:pathLst>
              <a:path w="3931920">
                <a:moveTo>
                  <a:pt x="0" y="0"/>
                </a:moveTo>
                <a:lnTo>
                  <a:pt x="3931920" y="0"/>
                </a:lnTo>
              </a:path>
            </a:pathLst>
          </a:custGeom>
          <a:ln w="54864">
            <a:solidFill>
              <a:schemeClr val="accent1"/>
            </a:solidFill>
          </a:ln>
        </p:spPr>
        <p:txBody>
          <a:bodyPr wrap="square" lIns="0" tIns="0" rIns="0" bIns="0" rtlCol="0"/>
          <a:lstStyle/>
          <a:p>
            <a:endParaRPr lang="en-US" dirty="0"/>
          </a:p>
        </p:txBody>
      </p:sp>
      <p:sp>
        <p:nvSpPr>
          <p:cNvPr id="2" name="Text Placeholder 1"/>
          <p:cNvSpPr>
            <a:spLocks noGrp="1"/>
          </p:cNvSpPr>
          <p:nvPr>
            <p:ph type="body" sz="quarter" idx="3"/>
          </p:nvPr>
        </p:nvSpPr>
        <p:spPr/>
        <p:txBody>
          <a:bodyPr/>
          <a:lstStyle/>
          <a:p>
            <a:r>
              <a:rPr lang="en-US" dirty="0" smtClean="0"/>
              <a:t>Additional notes</a:t>
            </a:r>
            <a:endParaRPr lang="en-US" dirty="0"/>
          </a:p>
        </p:txBody>
      </p:sp>
    </p:spTree>
    <p:extLst>
      <p:ext uri="{BB962C8B-B14F-4D97-AF65-F5344CB8AC3E}">
        <p14:creationId xmlns:p14="http://schemas.microsoft.com/office/powerpoint/2010/main" val="33270198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6">
            <a:extLst>
              <a:ext uri="{FF2B5EF4-FFF2-40B4-BE49-F238E27FC236}">
                <a16:creationId xmlns:a16="http://schemas.microsoft.com/office/drawing/2014/main" id="{BD5BAEF8-04EE-4148-AB9D-25427A9268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5350" y="42178"/>
            <a:ext cx="6856650" cy="6856650"/>
          </a:xfrm>
          <a:prstGeom prst="rect">
            <a:avLst/>
          </a:prstGeom>
        </p:spPr>
      </p:pic>
      <p:sp>
        <p:nvSpPr>
          <p:cNvPr id="5" name="Content Placeholder 4">
            <a:extLst>
              <a:ext uri="{FF2B5EF4-FFF2-40B4-BE49-F238E27FC236}">
                <a16:creationId xmlns:a16="http://schemas.microsoft.com/office/drawing/2014/main" id="{D5537408-2125-4CE5-92A7-F7E0FCBA31D0}"/>
              </a:ext>
            </a:extLst>
          </p:cNvPr>
          <p:cNvSpPr txBox="1">
            <a:spLocks/>
          </p:cNvSpPr>
          <p:nvPr/>
        </p:nvSpPr>
        <p:spPr>
          <a:xfrm>
            <a:off x="-1" y="1341439"/>
            <a:ext cx="5335351" cy="4140200"/>
          </a:xfrm>
          <a:prstGeom prst="rect">
            <a:avLst/>
          </a:prstGeom>
          <a:solidFill>
            <a:schemeClr val="accent2"/>
          </a:solidFill>
        </p:spPr>
        <p:txBody>
          <a:bodyPr lIns="1548000" tIns="216000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1600" kern="1200">
                <a:solidFill>
                  <a:schemeClr val="tx1">
                    <a:lumMod val="75000"/>
                    <a:lumOff val="2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1100"/>
              </a:spcBef>
              <a:buFont typeface="Arial" panose="020B0604020202020204" pitchFamily="34" charset="0"/>
              <a:buNone/>
            </a:pPr>
            <a:r>
              <a:rPr lang="en-US" sz="2500" b="1" i="1" spc="60" dirty="0" smtClean="0">
                <a:solidFill>
                  <a:schemeClr val="bg2">
                    <a:lumMod val="20000"/>
                    <a:lumOff val="80000"/>
                    <a:alpha val="75000"/>
                  </a:schemeClr>
                </a:solidFill>
                <a:cs typeface="Arial"/>
              </a:rPr>
              <a:t>Jeff M</a:t>
            </a:r>
            <a:endParaRPr lang="en-US" sz="2500" b="1" i="1" dirty="0">
              <a:solidFill>
                <a:schemeClr val="bg2">
                  <a:lumMod val="20000"/>
                  <a:lumOff val="80000"/>
                  <a:alpha val="75000"/>
                </a:schemeClr>
              </a:solidFill>
              <a:cs typeface="Arial"/>
            </a:endParaRPr>
          </a:p>
          <a:p>
            <a:pPr marL="0" marR="5080" indent="0">
              <a:buFont typeface="Arial" panose="020B0604020202020204" pitchFamily="34" charset="0"/>
              <a:buNone/>
            </a:pPr>
            <a:r>
              <a:rPr lang="en-US" sz="2000" b="1" i="1" spc="70" dirty="0" smtClean="0">
                <a:solidFill>
                  <a:schemeClr val="bg2">
                    <a:lumMod val="20000"/>
                    <a:lumOff val="80000"/>
                    <a:alpha val="75000"/>
                  </a:schemeClr>
                </a:solidFill>
                <a:cs typeface="Arial"/>
              </a:rPr>
              <a:t>dispogames@gmail.com</a:t>
            </a:r>
            <a:endParaRPr lang="en-US" sz="2000" b="1" i="1" spc="70" dirty="0">
              <a:solidFill>
                <a:schemeClr val="bg2">
                  <a:lumMod val="20000"/>
                  <a:lumOff val="80000"/>
                  <a:alpha val="75000"/>
                </a:schemeClr>
              </a:solidFill>
              <a:cs typeface="Arial"/>
            </a:endParaRPr>
          </a:p>
          <a:p>
            <a:pPr marL="0" marR="5080" indent="0">
              <a:buFont typeface="Arial" panose="020B0604020202020204" pitchFamily="34" charset="0"/>
              <a:buNone/>
            </a:pPr>
            <a:r>
              <a:rPr lang="en-US" sz="2500" b="1" i="1" spc="45" dirty="0" smtClean="0">
                <a:solidFill>
                  <a:schemeClr val="bg2">
                    <a:lumMod val="20000"/>
                    <a:lumOff val="80000"/>
                    <a:alpha val="75000"/>
                  </a:schemeClr>
                </a:solidFill>
                <a:cs typeface="Arial"/>
              </a:rPr>
              <a:t>555-555-5555</a:t>
            </a:r>
            <a:endParaRPr lang="en-US" sz="2500" b="1" i="1" dirty="0">
              <a:solidFill>
                <a:schemeClr val="bg2">
                  <a:lumMod val="20000"/>
                  <a:lumOff val="80000"/>
                  <a:alpha val="75000"/>
                </a:schemeClr>
              </a:solidFill>
              <a:cs typeface="Arial"/>
            </a:endParaRPr>
          </a:p>
          <a:p>
            <a:pPr marL="0" indent="0">
              <a:lnSpc>
                <a:spcPct val="125000"/>
              </a:lnSpc>
              <a:buFont typeface="Arial" panose="020B0604020202020204" pitchFamily="34" charset="0"/>
              <a:buNone/>
            </a:pPr>
            <a:endParaRPr lang="en-US" sz="2500" b="1" dirty="0">
              <a:solidFill>
                <a:schemeClr val="bg2">
                  <a:alpha val="50000"/>
                </a:schemeClr>
              </a:solidFill>
            </a:endParaRPr>
          </a:p>
        </p:txBody>
      </p:sp>
      <p:sp>
        <p:nvSpPr>
          <p:cNvPr id="6" name="object 6" descr="Beige rectangle">
            <a:extLst>
              <a:ext uri="{FF2B5EF4-FFF2-40B4-BE49-F238E27FC236}">
                <a16:creationId xmlns:a16="http://schemas.microsoft.com/office/drawing/2014/main" id="{B0C70F64-F3E5-413B-AF4F-E15CE944B761}"/>
              </a:ext>
            </a:extLst>
          </p:cNvPr>
          <p:cNvSpPr/>
          <p:nvPr/>
        </p:nvSpPr>
        <p:spPr bwMode="ltGray">
          <a:xfrm>
            <a:off x="931203" y="2894901"/>
            <a:ext cx="4176000" cy="0"/>
          </a:xfrm>
          <a:custGeom>
            <a:avLst/>
            <a:gdLst/>
            <a:ahLst/>
            <a:cxnLst/>
            <a:rect l="l" t="t" r="r" b="b"/>
            <a:pathLst>
              <a:path w="4206240">
                <a:moveTo>
                  <a:pt x="0" y="0"/>
                </a:moveTo>
                <a:lnTo>
                  <a:pt x="4206240" y="0"/>
                </a:lnTo>
              </a:path>
            </a:pathLst>
          </a:custGeom>
          <a:ln w="54863">
            <a:solidFill>
              <a:schemeClr val="accent1"/>
            </a:solidFill>
          </a:ln>
        </p:spPr>
        <p:txBody>
          <a:bodyPr wrap="square" lIns="0" tIns="0" rIns="0" bIns="0" rtlCol="0"/>
          <a:lstStyle/>
          <a:p>
            <a:endParaRPr lang="en-US" dirty="0"/>
          </a:p>
        </p:txBody>
      </p:sp>
      <p:sp>
        <p:nvSpPr>
          <p:cNvPr id="2" name="Title 1">
            <a:extLst>
              <a:ext uri="{FF2B5EF4-FFF2-40B4-BE49-F238E27FC236}">
                <a16:creationId xmlns:a16="http://schemas.microsoft.com/office/drawing/2014/main" id="{1BD43A5E-77DF-44FD-800D-158434A3ABC6}"/>
              </a:ext>
            </a:extLst>
          </p:cNvPr>
          <p:cNvSpPr>
            <a:spLocks noGrp="1"/>
          </p:cNvSpPr>
          <p:nvPr>
            <p:ph type="title"/>
          </p:nvPr>
        </p:nvSpPr>
        <p:spPr bwMode="ltGray">
          <a:xfrm>
            <a:off x="838200" y="1701559"/>
            <a:ext cx="4859215" cy="1325563"/>
          </a:xfrm>
        </p:spPr>
        <p:txBody>
          <a:bodyPr>
            <a:normAutofit/>
          </a:bodyPr>
          <a:lstStyle/>
          <a:p>
            <a:r>
              <a:rPr lang="en-US" sz="5000" dirty="0">
                <a:solidFill>
                  <a:schemeClr val="bg1"/>
                </a:solidFill>
              </a:rPr>
              <a:t>THANK YOU!</a:t>
            </a:r>
            <a:endParaRPr lang="en-US" sz="5000" dirty="0"/>
          </a:p>
        </p:txBody>
      </p:sp>
      <p:pic>
        <p:nvPicPr>
          <p:cNvPr id="11" name="Graphic 10" descr="Person icon">
            <a:extLst>
              <a:ext uri="{FF2B5EF4-FFF2-40B4-BE49-F238E27FC236}">
                <a16:creationId xmlns:a16="http://schemas.microsoft.com/office/drawing/2014/main" id="{623730AD-04DB-4D31-90B9-486007BC48F8}"/>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35237" y="3470503"/>
            <a:ext cx="342900" cy="352425"/>
          </a:xfrm>
          <a:prstGeom prst="rect">
            <a:avLst/>
          </a:prstGeom>
        </p:spPr>
      </p:pic>
      <p:pic>
        <p:nvPicPr>
          <p:cNvPr id="12" name="Graphic 11" descr="Mail icon">
            <a:extLst>
              <a:ext uri="{FF2B5EF4-FFF2-40B4-BE49-F238E27FC236}">
                <a16:creationId xmlns:a16="http://schemas.microsoft.com/office/drawing/2014/main" id="{A19DD78C-1BBA-435D-AB9C-910A5A3B509F}"/>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935237" y="3965704"/>
            <a:ext cx="342900" cy="342900"/>
          </a:xfrm>
          <a:prstGeom prst="rect">
            <a:avLst/>
          </a:prstGeom>
        </p:spPr>
      </p:pic>
      <p:pic>
        <p:nvPicPr>
          <p:cNvPr id="13" name="Graphic 12" descr="Phone icon">
            <a:extLst>
              <a:ext uri="{FF2B5EF4-FFF2-40B4-BE49-F238E27FC236}">
                <a16:creationId xmlns:a16="http://schemas.microsoft.com/office/drawing/2014/main" id="{E1FE68E0-BC77-4B86-BF40-6A4FF5062F58}"/>
              </a:ext>
            </a:extLst>
          </p:cNvPr>
          <p:cNvPicPr>
            <a:picLocks noChangeAspect="1"/>
          </p:cNvPicPr>
          <p:nvPr/>
        </p:nvPicPr>
        <p:blipFill>
          <a:blip r:embed="rId8">
            <a:extLst>
              <a:ext uri="{96DAC541-7B7A-43D3-8B79-37D633B846F1}">
                <asvg:svgBlip xmlns="" xmlns:asvg="http://schemas.microsoft.com/office/drawing/2016/SVG/main" r:embed="rId9"/>
              </a:ext>
            </a:extLst>
          </a:blip>
          <a:stretch>
            <a:fillRect/>
          </a:stretch>
        </p:blipFill>
        <p:spPr>
          <a:xfrm>
            <a:off x="935237" y="4451380"/>
            <a:ext cx="342900" cy="342900"/>
          </a:xfrm>
          <a:prstGeom prst="rect">
            <a:avLst/>
          </a:prstGeom>
        </p:spPr>
      </p:pic>
    </p:spTree>
    <p:extLst>
      <p:ext uri="{BB962C8B-B14F-4D97-AF65-F5344CB8AC3E}">
        <p14:creationId xmlns:p14="http://schemas.microsoft.com/office/powerpoint/2010/main" val="1486951216"/>
      </p:ext>
    </p:extLst>
  </p:cSld>
  <p:clrMapOvr>
    <a:masterClrMapping/>
  </p:clrMapOvr>
</p:sld>
</file>

<file path=ppt/theme/theme1.xml><?xml version="1.0" encoding="utf-8"?>
<a:theme xmlns:a="http://schemas.openxmlformats.org/drawingml/2006/main" name="Office Theme">
  <a:themeElements>
    <a:clrScheme name="Custom 30">
      <a:dk1>
        <a:sysClr val="windowText" lastClr="000000"/>
      </a:dk1>
      <a:lt1>
        <a:sysClr val="window" lastClr="FFFFFF"/>
      </a:lt1>
      <a:dk2>
        <a:srgbClr val="00292E"/>
      </a:dk2>
      <a:lt2>
        <a:srgbClr val="64B2C1"/>
      </a:lt2>
      <a:accent1>
        <a:srgbClr val="F0CDA1"/>
      </a:accent1>
      <a:accent2>
        <a:srgbClr val="107082"/>
      </a:accent2>
      <a:accent3>
        <a:srgbClr val="054854"/>
      </a:accent3>
      <a:accent4>
        <a:srgbClr val="00AEEF"/>
      </a:accent4>
      <a:accent5>
        <a:srgbClr val="F99927"/>
      </a:accent5>
      <a:accent6>
        <a:srgbClr val="EC7216"/>
      </a:accent6>
      <a:hlink>
        <a:srgbClr val="000000"/>
      </a:hlink>
      <a:folHlink>
        <a:srgbClr val="000000"/>
      </a:folHlink>
    </a:clrScheme>
    <a:fontScheme name="Custom 25">
      <a:majorFont>
        <a:latin typeface="Gill Sans MT"/>
        <a:ea typeface=""/>
        <a:cs typeface=""/>
      </a:majorFont>
      <a:minorFont>
        <a:latin typeface="Arial "/>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TM23188392_Professional services pitch deck_SL_V1.potx" id="{A16A60D7-542B-43C6-BB27-7BA8168B4019}" vid="{8C6CFC53-4DED-4518-8264-5814B6A3711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77210f24a1be23c92c90fd886aa0aa">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60e05723c5c1908df1a1a4ebf11d344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71946EF-A3EA-4ECB-8D9A-56C36FFF4075}">
  <ds:schemaRefs>
    <ds:schemaRef ds:uri="http://schemas.openxmlformats.org/package/2006/metadata/core-properties"/>
    <ds:schemaRef ds:uri="http://www.w3.org/XML/1998/namespace"/>
    <ds:schemaRef ds:uri="http://purl.org/dc/terms/"/>
    <ds:schemaRef ds:uri="http://schemas.microsoft.com/office/2006/documentManagement/types"/>
    <ds:schemaRef ds:uri="http://schemas.microsoft.com/office/infopath/2007/PartnerControls"/>
    <ds:schemaRef ds:uri="71af3243-3dd4-4a8d-8c0d-dd76da1f02a5"/>
    <ds:schemaRef ds:uri="http://purl.org/dc/dcmitype/"/>
    <ds:schemaRef ds:uri="16c05727-aa75-4e4a-9b5f-8a80a1165891"/>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FFDD087A-3273-4D74-8700-4C8E2BE507D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2DAF9E5-DED4-4A50-A81B-4CC218A03F2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Professional services pitch deck</Template>
  <TotalTime>0</TotalTime>
  <Words>466</Words>
  <Application>Microsoft Office PowerPoint</Application>
  <PresentationFormat>Widescreen</PresentationFormat>
  <Paragraphs>72</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Arial </vt:lpstr>
      <vt:lpstr>Calibri</vt:lpstr>
      <vt:lpstr>Gill Sans MT</vt:lpstr>
      <vt:lpstr>Office Theme</vt:lpstr>
      <vt:lpstr>DGS OSINT Proposal</vt:lpstr>
      <vt:lpstr>About DGS</vt:lpstr>
      <vt:lpstr>INDUSTRY OUTLOOK</vt:lpstr>
      <vt:lpstr>DGS Deliverables</vt:lpstr>
      <vt:lpstr>Scope of work</vt:lpstr>
      <vt:lpstr>Roles and responsibilities</vt:lpstr>
      <vt:lpstr>THANK YOU!</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2023-02-03T17:03:42Z</dcterms:created>
  <dcterms:modified xsi:type="dcterms:W3CDTF">2023-02-03T21:12:48Z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