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256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52B25B9-0D0C-4A5B-8B92-FA2FE5D9F1A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C98C65-4DA9-4749-AE9B-24FB6DBFB57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925615-9407-4976-9276-FCCAF48FEB35}" type="datetimeFigureOut">
              <a:rPr lang="en-US" smtClean="0"/>
              <a:t>12/8/2024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5F189C-DFE8-47E0-9FD0-98D23181F54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84A15-686C-4F6C-90D9-E261F993F0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FA876-335C-4726-9BA9-BDB74E75230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1317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72ECA-AE36-4CFA-A70B-46BE7F0AEDB1}" type="datetimeFigureOut">
              <a:rPr lang="en-US" smtClean="0"/>
              <a:t>12/8/2024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08769-DBA5-4511-B2F9-29CF3778FB4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777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1000">
              <a:schemeClr val="bg1">
                <a:lumMod val="95000"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>
            <a:extLst>
              <a:ext uri="{FF2B5EF4-FFF2-40B4-BE49-F238E27FC236}">
                <a16:creationId xmlns:a16="http://schemas.microsoft.com/office/drawing/2014/main" id="{73D4E5E2-CF41-47B2-9F50-8E509C9A95B2}"/>
              </a:ext>
            </a:extLst>
          </p:cNvPr>
          <p:cNvGrpSpPr/>
          <p:nvPr userDrawn="1"/>
        </p:nvGrpSpPr>
        <p:grpSpPr>
          <a:xfrm>
            <a:off x="376199" y="1131290"/>
            <a:ext cx="2481539" cy="2845072"/>
            <a:chOff x="449781" y="731902"/>
            <a:chExt cx="2481539" cy="2845072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CC4D1C1-96FF-4B5E-B7DD-A50D49276E83}"/>
                </a:ext>
              </a:extLst>
            </p:cNvPr>
            <p:cNvSpPr/>
            <p:nvPr userDrawn="1"/>
          </p:nvSpPr>
          <p:spPr>
            <a:xfrm>
              <a:off x="1193960" y="3327592"/>
              <a:ext cx="1737360" cy="249382"/>
            </a:xfrm>
            <a:custGeom>
              <a:avLst/>
              <a:gdLst>
                <a:gd name="connsiteX0" fmla="*/ 0 w 1518458"/>
                <a:gd name="connsiteY0" fmla="*/ 0 h 249382"/>
                <a:gd name="connsiteX1" fmla="*/ 1393767 w 1518458"/>
                <a:gd name="connsiteY1" fmla="*/ 0 h 249382"/>
                <a:gd name="connsiteX2" fmla="*/ 1518458 w 1518458"/>
                <a:gd name="connsiteY2" fmla="*/ 124691 h 249382"/>
                <a:gd name="connsiteX3" fmla="*/ 1393767 w 1518458"/>
                <a:gd name="connsiteY3" fmla="*/ 249382 h 249382"/>
                <a:gd name="connsiteX4" fmla="*/ 0 w 1518458"/>
                <a:gd name="connsiteY4" fmla="*/ 249382 h 249382"/>
                <a:gd name="connsiteX5" fmla="*/ 124691 w 1518458"/>
                <a:gd name="connsiteY5" fmla="*/ 124691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458" h="249382">
                  <a:moveTo>
                    <a:pt x="0" y="0"/>
                  </a:moveTo>
                  <a:lnTo>
                    <a:pt x="1393767" y="0"/>
                  </a:lnTo>
                  <a:lnTo>
                    <a:pt x="1518458" y="124691"/>
                  </a:lnTo>
                  <a:lnTo>
                    <a:pt x="1393767" y="249382"/>
                  </a:lnTo>
                  <a:lnTo>
                    <a:pt x="0" y="249382"/>
                  </a:lnTo>
                  <a:lnTo>
                    <a:pt x="124691" y="124691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2012E6F-AA94-4B9B-B931-BB7EF01CF600}"/>
                </a:ext>
              </a:extLst>
            </p:cNvPr>
            <p:cNvGrpSpPr/>
            <p:nvPr userDrawn="1"/>
          </p:nvGrpSpPr>
          <p:grpSpPr>
            <a:xfrm>
              <a:off x="449781" y="731902"/>
              <a:ext cx="990600" cy="2845072"/>
              <a:chOff x="310246" y="679523"/>
              <a:chExt cx="990600" cy="2845072"/>
            </a:xfrm>
          </p:grpSpPr>
          <p:sp>
            <p:nvSpPr>
              <p:cNvPr id="23" name="Flowchart: Display 22">
                <a:extLst>
                  <a:ext uri="{FF2B5EF4-FFF2-40B4-BE49-F238E27FC236}">
                    <a16:creationId xmlns:a16="http://schemas.microsoft.com/office/drawing/2014/main" id="{06ACE013-89A3-4AEB-A597-B259D50DE211}"/>
                  </a:ext>
                </a:extLst>
              </p:cNvPr>
              <p:cNvSpPr/>
              <p:nvPr userDrawn="1"/>
            </p:nvSpPr>
            <p:spPr>
              <a:xfrm rot="16200000">
                <a:off x="289079" y="700690"/>
                <a:ext cx="1032933" cy="990600"/>
              </a:xfrm>
              <a:prstGeom prst="flowChartDisplay">
                <a:avLst/>
              </a:prstGeom>
              <a:solidFill>
                <a:schemeClr val="bg1"/>
              </a:solidFill>
              <a:ln w="1016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4" name="Teardrop 23">
                <a:extLst>
                  <a:ext uri="{FF2B5EF4-FFF2-40B4-BE49-F238E27FC236}">
                    <a16:creationId xmlns:a16="http://schemas.microsoft.com/office/drawing/2014/main" id="{42F02DED-3AF6-42D6-8F14-3D482EA27166}"/>
                  </a:ext>
                </a:extLst>
              </p:cNvPr>
              <p:cNvSpPr/>
              <p:nvPr userDrawn="1"/>
            </p:nvSpPr>
            <p:spPr>
              <a:xfrm rot="18899663">
                <a:off x="680854" y="3275213"/>
                <a:ext cx="249382" cy="249382"/>
              </a:xfrm>
              <a:prstGeom prst="teardrop">
                <a:avLst/>
              </a:pr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3FE00D23-23DB-450E-8342-BF40414DBB9A}"/>
                  </a:ext>
                </a:extLst>
              </p:cNvPr>
              <p:cNvCxnSpPr>
                <a:stCxn id="23" idx="1"/>
                <a:endCxn id="24" idx="7"/>
              </p:cNvCxnSpPr>
              <p:nvPr userDrawn="1"/>
            </p:nvCxnSpPr>
            <p:spPr>
              <a:xfrm flipH="1">
                <a:off x="805528" y="1712457"/>
                <a:ext cx="18" cy="1511107"/>
              </a:xfrm>
              <a:prstGeom prst="line">
                <a:avLst/>
              </a:prstGeom>
              <a:ln w="508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3B465149-90D5-4AA1-919B-893CAE488574}"/>
              </a:ext>
            </a:extLst>
          </p:cNvPr>
          <p:cNvSpPr/>
          <p:nvPr userDrawn="1"/>
        </p:nvSpPr>
        <p:spPr>
          <a:xfrm>
            <a:off x="1120378" y="2301766"/>
            <a:ext cx="1737360" cy="1282263"/>
          </a:xfrm>
          <a:prstGeom prst="roundRect">
            <a:avLst>
              <a:gd name="adj" fmla="val 10074"/>
            </a:avLst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9E75E0F-91D4-48B9-B8D7-50C65E859BA3}"/>
              </a:ext>
            </a:extLst>
          </p:cNvPr>
          <p:cNvGrpSpPr/>
          <p:nvPr userDrawn="1"/>
        </p:nvGrpSpPr>
        <p:grpSpPr>
          <a:xfrm>
            <a:off x="2636182" y="3724159"/>
            <a:ext cx="2481241" cy="2845072"/>
            <a:chOff x="3580478" y="3327592"/>
            <a:chExt cx="2481241" cy="284507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DD68C0D-A017-45D6-BB27-9B3E06DDB704}"/>
                </a:ext>
              </a:extLst>
            </p:cNvPr>
            <p:cNvSpPr/>
            <p:nvPr userDrawn="1"/>
          </p:nvSpPr>
          <p:spPr>
            <a:xfrm>
              <a:off x="4324359" y="3327592"/>
              <a:ext cx="1737360" cy="249382"/>
            </a:xfrm>
            <a:custGeom>
              <a:avLst/>
              <a:gdLst>
                <a:gd name="connsiteX0" fmla="*/ 0 w 1518458"/>
                <a:gd name="connsiteY0" fmla="*/ 0 h 249382"/>
                <a:gd name="connsiteX1" fmla="*/ 1393767 w 1518458"/>
                <a:gd name="connsiteY1" fmla="*/ 0 h 249382"/>
                <a:gd name="connsiteX2" fmla="*/ 1518458 w 1518458"/>
                <a:gd name="connsiteY2" fmla="*/ 124691 h 249382"/>
                <a:gd name="connsiteX3" fmla="*/ 1393767 w 1518458"/>
                <a:gd name="connsiteY3" fmla="*/ 249382 h 249382"/>
                <a:gd name="connsiteX4" fmla="*/ 0 w 1518458"/>
                <a:gd name="connsiteY4" fmla="*/ 249382 h 249382"/>
                <a:gd name="connsiteX5" fmla="*/ 124691 w 1518458"/>
                <a:gd name="connsiteY5" fmla="*/ 124691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458" h="249382">
                  <a:moveTo>
                    <a:pt x="0" y="0"/>
                  </a:moveTo>
                  <a:lnTo>
                    <a:pt x="1393767" y="0"/>
                  </a:lnTo>
                  <a:lnTo>
                    <a:pt x="1518458" y="124691"/>
                  </a:lnTo>
                  <a:lnTo>
                    <a:pt x="1393767" y="249382"/>
                  </a:lnTo>
                  <a:lnTo>
                    <a:pt x="0" y="249382"/>
                  </a:lnTo>
                  <a:lnTo>
                    <a:pt x="124691" y="1246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9595E80-B3F5-4BDF-9674-17BA742BFCD8}"/>
                </a:ext>
              </a:extLst>
            </p:cNvPr>
            <p:cNvGrpSpPr/>
            <p:nvPr userDrawn="1"/>
          </p:nvGrpSpPr>
          <p:grpSpPr>
            <a:xfrm rot="10800000">
              <a:off x="3580478" y="3327592"/>
              <a:ext cx="990600" cy="2845072"/>
              <a:chOff x="310245" y="679523"/>
              <a:chExt cx="990600" cy="2845072"/>
            </a:xfrm>
          </p:grpSpPr>
          <p:sp>
            <p:nvSpPr>
              <p:cNvPr id="37" name="Flowchart: Display 36">
                <a:extLst>
                  <a:ext uri="{FF2B5EF4-FFF2-40B4-BE49-F238E27FC236}">
                    <a16:creationId xmlns:a16="http://schemas.microsoft.com/office/drawing/2014/main" id="{0EB63076-286D-42D4-B6E3-150127BB011E}"/>
                  </a:ext>
                </a:extLst>
              </p:cNvPr>
              <p:cNvSpPr/>
              <p:nvPr userDrawn="1"/>
            </p:nvSpPr>
            <p:spPr>
              <a:xfrm rot="16200000">
                <a:off x="289078" y="700690"/>
                <a:ext cx="1032933" cy="990600"/>
              </a:xfrm>
              <a:prstGeom prst="flowChartDisplay">
                <a:avLst/>
              </a:prstGeom>
              <a:solidFill>
                <a:schemeClr val="bg1"/>
              </a:solidFill>
              <a:ln w="1016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8" name="Teardrop 37">
                <a:extLst>
                  <a:ext uri="{FF2B5EF4-FFF2-40B4-BE49-F238E27FC236}">
                    <a16:creationId xmlns:a16="http://schemas.microsoft.com/office/drawing/2014/main" id="{08388872-548B-4F74-8ADA-BA79278B29DA}"/>
                  </a:ext>
                </a:extLst>
              </p:cNvPr>
              <p:cNvSpPr/>
              <p:nvPr userDrawn="1"/>
            </p:nvSpPr>
            <p:spPr>
              <a:xfrm rot="18899663">
                <a:off x="680854" y="3275213"/>
                <a:ext cx="249382" cy="249382"/>
              </a:xfrm>
              <a:prstGeom prst="teardrop">
                <a:avLst/>
              </a:prstGeom>
              <a:solidFill>
                <a:schemeClr val="bg1"/>
              </a:solidFill>
              <a:ln w="508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7C367834-D910-4D8A-AE27-D24B90B8FED9}"/>
                  </a:ext>
                </a:extLst>
              </p:cNvPr>
              <p:cNvCxnSpPr>
                <a:stCxn id="37" idx="1"/>
                <a:endCxn id="38" idx="7"/>
              </p:cNvCxnSpPr>
              <p:nvPr userDrawn="1"/>
            </p:nvCxnSpPr>
            <p:spPr>
              <a:xfrm flipH="1">
                <a:off x="805528" y="1712457"/>
                <a:ext cx="17" cy="1511107"/>
              </a:xfrm>
              <a:prstGeom prst="line">
                <a:avLst/>
              </a:prstGeom>
              <a:ln w="508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CF13D38-5B6A-4696-A3FC-685C7C5C2F98}"/>
              </a:ext>
            </a:extLst>
          </p:cNvPr>
          <p:cNvSpPr/>
          <p:nvPr userDrawn="1"/>
        </p:nvSpPr>
        <p:spPr>
          <a:xfrm>
            <a:off x="3380063" y="4113787"/>
            <a:ext cx="1737360" cy="1282263"/>
          </a:xfrm>
          <a:prstGeom prst="roundRect">
            <a:avLst>
              <a:gd name="adj" fmla="val 10074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27E4BCAD-9B1F-4FCE-B6D6-D4263D7192A8}"/>
              </a:ext>
            </a:extLst>
          </p:cNvPr>
          <p:cNvGrpSpPr/>
          <p:nvPr userDrawn="1"/>
        </p:nvGrpSpPr>
        <p:grpSpPr>
          <a:xfrm>
            <a:off x="4895867" y="1131290"/>
            <a:ext cx="2480925" cy="2845072"/>
            <a:chOff x="5595782" y="731902"/>
            <a:chExt cx="2480925" cy="2845072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FF40056-7D5D-434C-A112-A71B3AC1C5FB}"/>
                </a:ext>
              </a:extLst>
            </p:cNvPr>
            <p:cNvSpPr/>
            <p:nvPr userDrawn="1"/>
          </p:nvSpPr>
          <p:spPr>
            <a:xfrm>
              <a:off x="6339347" y="3327592"/>
              <a:ext cx="1737360" cy="249382"/>
            </a:xfrm>
            <a:custGeom>
              <a:avLst/>
              <a:gdLst>
                <a:gd name="connsiteX0" fmla="*/ 0 w 1518458"/>
                <a:gd name="connsiteY0" fmla="*/ 0 h 249382"/>
                <a:gd name="connsiteX1" fmla="*/ 1393767 w 1518458"/>
                <a:gd name="connsiteY1" fmla="*/ 0 h 249382"/>
                <a:gd name="connsiteX2" fmla="*/ 1518458 w 1518458"/>
                <a:gd name="connsiteY2" fmla="*/ 124691 h 249382"/>
                <a:gd name="connsiteX3" fmla="*/ 1393767 w 1518458"/>
                <a:gd name="connsiteY3" fmla="*/ 249382 h 249382"/>
                <a:gd name="connsiteX4" fmla="*/ 0 w 1518458"/>
                <a:gd name="connsiteY4" fmla="*/ 249382 h 249382"/>
                <a:gd name="connsiteX5" fmla="*/ 124691 w 1518458"/>
                <a:gd name="connsiteY5" fmla="*/ 124691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458" h="249382">
                  <a:moveTo>
                    <a:pt x="0" y="0"/>
                  </a:moveTo>
                  <a:lnTo>
                    <a:pt x="1393767" y="0"/>
                  </a:lnTo>
                  <a:lnTo>
                    <a:pt x="1518458" y="124691"/>
                  </a:lnTo>
                  <a:lnTo>
                    <a:pt x="1393767" y="249382"/>
                  </a:lnTo>
                  <a:lnTo>
                    <a:pt x="0" y="249382"/>
                  </a:lnTo>
                  <a:lnTo>
                    <a:pt x="124691" y="1246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69BC877-8213-4692-9A4D-FD7B88E7C5A6}"/>
                </a:ext>
              </a:extLst>
            </p:cNvPr>
            <p:cNvGrpSpPr/>
            <p:nvPr userDrawn="1"/>
          </p:nvGrpSpPr>
          <p:grpSpPr>
            <a:xfrm>
              <a:off x="5595782" y="731902"/>
              <a:ext cx="990600" cy="2845072"/>
              <a:chOff x="310245" y="679523"/>
              <a:chExt cx="990600" cy="2845072"/>
            </a:xfrm>
          </p:grpSpPr>
          <p:sp>
            <p:nvSpPr>
              <p:cNvPr id="29" name="Flowchart: Display 28">
                <a:extLst>
                  <a:ext uri="{FF2B5EF4-FFF2-40B4-BE49-F238E27FC236}">
                    <a16:creationId xmlns:a16="http://schemas.microsoft.com/office/drawing/2014/main" id="{1AE2468A-ED10-4324-82BB-5A0BA4827E36}"/>
                  </a:ext>
                </a:extLst>
              </p:cNvPr>
              <p:cNvSpPr/>
              <p:nvPr userDrawn="1"/>
            </p:nvSpPr>
            <p:spPr>
              <a:xfrm rot="16200000">
                <a:off x="289078" y="700690"/>
                <a:ext cx="1032933" cy="990600"/>
              </a:xfrm>
              <a:prstGeom prst="flowChartDisplay">
                <a:avLst/>
              </a:prstGeom>
              <a:solidFill>
                <a:schemeClr val="bg1"/>
              </a:solidFill>
              <a:ln w="1016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0" name="Teardrop 29">
                <a:extLst>
                  <a:ext uri="{FF2B5EF4-FFF2-40B4-BE49-F238E27FC236}">
                    <a16:creationId xmlns:a16="http://schemas.microsoft.com/office/drawing/2014/main" id="{E56C60B5-1DC8-4DF5-8C79-7D0234192ECE}"/>
                  </a:ext>
                </a:extLst>
              </p:cNvPr>
              <p:cNvSpPr/>
              <p:nvPr userDrawn="1"/>
            </p:nvSpPr>
            <p:spPr>
              <a:xfrm rot="18899663">
                <a:off x="680854" y="3275213"/>
                <a:ext cx="249382" cy="249382"/>
              </a:xfrm>
              <a:prstGeom prst="teardrop">
                <a:avLst/>
              </a:prstGeom>
              <a:solidFill>
                <a:schemeClr val="bg1"/>
              </a:solidFill>
              <a:ln w="508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08426C8-666D-4D49-A5A2-EF7D4925E701}"/>
                  </a:ext>
                </a:extLst>
              </p:cNvPr>
              <p:cNvCxnSpPr>
                <a:stCxn id="29" idx="1"/>
                <a:endCxn id="30" idx="7"/>
              </p:cNvCxnSpPr>
              <p:nvPr userDrawn="1"/>
            </p:nvCxnSpPr>
            <p:spPr>
              <a:xfrm flipH="1">
                <a:off x="805528" y="1712457"/>
                <a:ext cx="17" cy="1511107"/>
              </a:xfrm>
              <a:prstGeom prst="line">
                <a:avLst/>
              </a:prstGeom>
              <a:ln w="508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34AC8F75-168C-4C68-93A4-C49CE0D72DA1}"/>
              </a:ext>
            </a:extLst>
          </p:cNvPr>
          <p:cNvSpPr/>
          <p:nvPr userDrawn="1"/>
        </p:nvSpPr>
        <p:spPr>
          <a:xfrm>
            <a:off x="5639097" y="2301765"/>
            <a:ext cx="1737360" cy="1282263"/>
          </a:xfrm>
          <a:prstGeom prst="roundRect">
            <a:avLst>
              <a:gd name="adj" fmla="val 10074"/>
            </a:avLst>
          </a:prstGeom>
          <a:solidFill>
            <a:schemeClr val="bg1"/>
          </a:solidFill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A47600A-5704-4A90-840D-E9311F4AB54B}"/>
              </a:ext>
            </a:extLst>
          </p:cNvPr>
          <p:cNvGrpSpPr/>
          <p:nvPr userDrawn="1"/>
        </p:nvGrpSpPr>
        <p:grpSpPr>
          <a:xfrm>
            <a:off x="7155235" y="3724159"/>
            <a:ext cx="2480925" cy="2845072"/>
            <a:chOff x="7610770" y="3314261"/>
            <a:chExt cx="2480925" cy="2845072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4844AA0-BA69-42F2-A1E9-31E3350B1AF0}"/>
                </a:ext>
              </a:extLst>
            </p:cNvPr>
            <p:cNvSpPr/>
            <p:nvPr userDrawn="1"/>
          </p:nvSpPr>
          <p:spPr>
            <a:xfrm>
              <a:off x="8354335" y="3319709"/>
              <a:ext cx="1737360" cy="249382"/>
            </a:xfrm>
            <a:custGeom>
              <a:avLst/>
              <a:gdLst>
                <a:gd name="connsiteX0" fmla="*/ 0 w 1518458"/>
                <a:gd name="connsiteY0" fmla="*/ 0 h 249382"/>
                <a:gd name="connsiteX1" fmla="*/ 1393767 w 1518458"/>
                <a:gd name="connsiteY1" fmla="*/ 0 h 249382"/>
                <a:gd name="connsiteX2" fmla="*/ 1518458 w 1518458"/>
                <a:gd name="connsiteY2" fmla="*/ 124691 h 249382"/>
                <a:gd name="connsiteX3" fmla="*/ 1393767 w 1518458"/>
                <a:gd name="connsiteY3" fmla="*/ 249382 h 249382"/>
                <a:gd name="connsiteX4" fmla="*/ 0 w 1518458"/>
                <a:gd name="connsiteY4" fmla="*/ 249382 h 249382"/>
                <a:gd name="connsiteX5" fmla="*/ 124691 w 1518458"/>
                <a:gd name="connsiteY5" fmla="*/ 124691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458" h="249382">
                  <a:moveTo>
                    <a:pt x="0" y="0"/>
                  </a:moveTo>
                  <a:lnTo>
                    <a:pt x="1393767" y="0"/>
                  </a:lnTo>
                  <a:lnTo>
                    <a:pt x="1518458" y="124691"/>
                  </a:lnTo>
                  <a:lnTo>
                    <a:pt x="1393767" y="249382"/>
                  </a:lnTo>
                  <a:lnTo>
                    <a:pt x="0" y="249382"/>
                  </a:lnTo>
                  <a:lnTo>
                    <a:pt x="124691" y="12469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AB1BA44D-2835-4C9E-910A-11ED332B2023}"/>
                </a:ext>
              </a:extLst>
            </p:cNvPr>
            <p:cNvGrpSpPr/>
            <p:nvPr userDrawn="1"/>
          </p:nvGrpSpPr>
          <p:grpSpPr>
            <a:xfrm rot="10800000">
              <a:off x="7610770" y="3314261"/>
              <a:ext cx="990600" cy="2845072"/>
              <a:chOff x="310245" y="679523"/>
              <a:chExt cx="990600" cy="2845072"/>
            </a:xfrm>
          </p:grpSpPr>
          <p:sp>
            <p:nvSpPr>
              <p:cNvPr id="41" name="Flowchart: Display 40">
                <a:extLst>
                  <a:ext uri="{FF2B5EF4-FFF2-40B4-BE49-F238E27FC236}">
                    <a16:creationId xmlns:a16="http://schemas.microsoft.com/office/drawing/2014/main" id="{7968DDF3-A7FB-4CFF-BEDD-FAFD948222BF}"/>
                  </a:ext>
                </a:extLst>
              </p:cNvPr>
              <p:cNvSpPr/>
              <p:nvPr userDrawn="1"/>
            </p:nvSpPr>
            <p:spPr>
              <a:xfrm rot="16200000">
                <a:off x="289078" y="700690"/>
                <a:ext cx="1032933" cy="990600"/>
              </a:xfrm>
              <a:prstGeom prst="flowChartDisplay">
                <a:avLst/>
              </a:prstGeom>
              <a:solidFill>
                <a:schemeClr val="bg1"/>
              </a:solidFill>
              <a:ln w="1016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42" name="Teardrop 41">
                <a:extLst>
                  <a:ext uri="{FF2B5EF4-FFF2-40B4-BE49-F238E27FC236}">
                    <a16:creationId xmlns:a16="http://schemas.microsoft.com/office/drawing/2014/main" id="{8C0014C3-F16F-45C3-A70C-39FE594E42BA}"/>
                  </a:ext>
                </a:extLst>
              </p:cNvPr>
              <p:cNvSpPr/>
              <p:nvPr userDrawn="1"/>
            </p:nvSpPr>
            <p:spPr>
              <a:xfrm rot="18899663">
                <a:off x="680854" y="3275213"/>
                <a:ext cx="249382" cy="249382"/>
              </a:xfrm>
              <a:prstGeom prst="teardrop">
                <a:avLst/>
              </a:prstGeom>
              <a:solidFill>
                <a:schemeClr val="bg1"/>
              </a:solidFill>
              <a:ln w="508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CF903941-6F22-4289-9EBA-80BACB317BE3}"/>
                  </a:ext>
                </a:extLst>
              </p:cNvPr>
              <p:cNvCxnSpPr>
                <a:stCxn id="41" idx="1"/>
                <a:endCxn id="42" idx="7"/>
              </p:cNvCxnSpPr>
              <p:nvPr userDrawn="1"/>
            </p:nvCxnSpPr>
            <p:spPr>
              <a:xfrm flipH="1">
                <a:off x="805528" y="1712457"/>
                <a:ext cx="17" cy="1511107"/>
              </a:xfrm>
              <a:prstGeom prst="line">
                <a:avLst/>
              </a:prstGeom>
              <a:ln w="508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E8EA4B40-CEB6-4259-861F-2BB19B0C5D63}"/>
              </a:ext>
            </a:extLst>
          </p:cNvPr>
          <p:cNvSpPr/>
          <p:nvPr userDrawn="1"/>
        </p:nvSpPr>
        <p:spPr>
          <a:xfrm>
            <a:off x="7898800" y="4113786"/>
            <a:ext cx="1737360" cy="1282263"/>
          </a:xfrm>
          <a:prstGeom prst="roundRect">
            <a:avLst>
              <a:gd name="adj" fmla="val 10074"/>
            </a:avLst>
          </a:prstGeom>
          <a:solidFill>
            <a:schemeClr val="bg1"/>
          </a:solidFill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B0FD183-4A42-4F94-A86E-8EE0AD03C1B1}"/>
              </a:ext>
            </a:extLst>
          </p:cNvPr>
          <p:cNvGrpSpPr/>
          <p:nvPr userDrawn="1"/>
        </p:nvGrpSpPr>
        <p:grpSpPr>
          <a:xfrm>
            <a:off x="9414603" y="1155569"/>
            <a:ext cx="2480327" cy="2845072"/>
            <a:chOff x="9626356" y="731902"/>
            <a:chExt cx="2480327" cy="2845072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E08103C-D37D-4AAA-80F7-3877C6552414}"/>
                </a:ext>
              </a:extLst>
            </p:cNvPr>
            <p:cNvSpPr/>
            <p:nvPr userDrawn="1"/>
          </p:nvSpPr>
          <p:spPr>
            <a:xfrm>
              <a:off x="10369323" y="3314261"/>
              <a:ext cx="1737360" cy="249382"/>
            </a:xfrm>
            <a:custGeom>
              <a:avLst/>
              <a:gdLst>
                <a:gd name="connsiteX0" fmla="*/ 0 w 1518458"/>
                <a:gd name="connsiteY0" fmla="*/ 0 h 249382"/>
                <a:gd name="connsiteX1" fmla="*/ 1393767 w 1518458"/>
                <a:gd name="connsiteY1" fmla="*/ 0 h 249382"/>
                <a:gd name="connsiteX2" fmla="*/ 1518458 w 1518458"/>
                <a:gd name="connsiteY2" fmla="*/ 124691 h 249382"/>
                <a:gd name="connsiteX3" fmla="*/ 1393767 w 1518458"/>
                <a:gd name="connsiteY3" fmla="*/ 249382 h 249382"/>
                <a:gd name="connsiteX4" fmla="*/ 0 w 1518458"/>
                <a:gd name="connsiteY4" fmla="*/ 249382 h 249382"/>
                <a:gd name="connsiteX5" fmla="*/ 124691 w 1518458"/>
                <a:gd name="connsiteY5" fmla="*/ 124691 h 249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18458" h="249382">
                  <a:moveTo>
                    <a:pt x="0" y="0"/>
                  </a:moveTo>
                  <a:lnTo>
                    <a:pt x="1393767" y="0"/>
                  </a:lnTo>
                  <a:lnTo>
                    <a:pt x="1518458" y="124691"/>
                  </a:lnTo>
                  <a:lnTo>
                    <a:pt x="1393767" y="249382"/>
                  </a:lnTo>
                  <a:lnTo>
                    <a:pt x="0" y="249382"/>
                  </a:lnTo>
                  <a:lnTo>
                    <a:pt x="124691" y="12469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F7E66A5-9DFC-46F8-9BA6-4E9C6FFCD9E6}"/>
                </a:ext>
              </a:extLst>
            </p:cNvPr>
            <p:cNvGrpSpPr/>
            <p:nvPr userDrawn="1"/>
          </p:nvGrpSpPr>
          <p:grpSpPr>
            <a:xfrm>
              <a:off x="9626356" y="731902"/>
              <a:ext cx="990600" cy="2845072"/>
              <a:chOff x="310245" y="679523"/>
              <a:chExt cx="990600" cy="2845072"/>
            </a:xfrm>
          </p:grpSpPr>
          <p:sp>
            <p:nvSpPr>
              <p:cNvPr id="33" name="Flowchart: Display 32">
                <a:extLst>
                  <a:ext uri="{FF2B5EF4-FFF2-40B4-BE49-F238E27FC236}">
                    <a16:creationId xmlns:a16="http://schemas.microsoft.com/office/drawing/2014/main" id="{F8DEB042-6E53-476C-AD3B-7519E164C260}"/>
                  </a:ext>
                </a:extLst>
              </p:cNvPr>
              <p:cNvSpPr/>
              <p:nvPr userDrawn="1"/>
            </p:nvSpPr>
            <p:spPr>
              <a:xfrm rot="16200000">
                <a:off x="289078" y="700690"/>
                <a:ext cx="1032933" cy="990600"/>
              </a:xfrm>
              <a:prstGeom prst="flowChartDisplay">
                <a:avLst/>
              </a:prstGeom>
              <a:solidFill>
                <a:schemeClr val="bg1"/>
              </a:solidFill>
              <a:ln w="1016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Teardrop 33">
                <a:extLst>
                  <a:ext uri="{FF2B5EF4-FFF2-40B4-BE49-F238E27FC236}">
                    <a16:creationId xmlns:a16="http://schemas.microsoft.com/office/drawing/2014/main" id="{C26BCFD1-554C-453E-BC94-2AD7F124C78B}"/>
                  </a:ext>
                </a:extLst>
              </p:cNvPr>
              <p:cNvSpPr/>
              <p:nvPr userDrawn="1"/>
            </p:nvSpPr>
            <p:spPr>
              <a:xfrm rot="18899663">
                <a:off x="680854" y="3275213"/>
                <a:ext cx="249382" cy="249382"/>
              </a:xfrm>
              <a:prstGeom prst="teardrop">
                <a:avLst/>
              </a:prstGeom>
              <a:solidFill>
                <a:schemeClr val="bg1"/>
              </a:solidFill>
              <a:ln w="508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CE163B23-5612-4951-92C2-FB0F3EA60BA3}"/>
                  </a:ext>
                </a:extLst>
              </p:cNvPr>
              <p:cNvCxnSpPr>
                <a:stCxn id="33" idx="1"/>
                <a:endCxn id="34" idx="7"/>
              </p:cNvCxnSpPr>
              <p:nvPr userDrawn="1"/>
            </p:nvCxnSpPr>
            <p:spPr>
              <a:xfrm flipH="1">
                <a:off x="805528" y="1712457"/>
                <a:ext cx="17" cy="1511107"/>
              </a:xfrm>
              <a:prstGeom prst="line">
                <a:avLst/>
              </a:prstGeom>
              <a:ln w="508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BE6CCC78-344D-47D6-9D62-298F4C27B177}"/>
              </a:ext>
            </a:extLst>
          </p:cNvPr>
          <p:cNvSpPr/>
          <p:nvPr userDrawn="1"/>
        </p:nvSpPr>
        <p:spPr>
          <a:xfrm>
            <a:off x="10126864" y="2301764"/>
            <a:ext cx="1737360" cy="1282263"/>
          </a:xfrm>
          <a:prstGeom prst="roundRect">
            <a:avLst>
              <a:gd name="adj" fmla="val 10074"/>
            </a:avLst>
          </a:prstGeom>
          <a:solidFill>
            <a:schemeClr val="bg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8B67CD72-3E2F-4B3D-8FEE-7EA9FC7E6F0C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20775" y="3987800"/>
            <a:ext cx="1585913" cy="4685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0" name="Text Placeholder 68">
            <a:extLst>
              <a:ext uri="{FF2B5EF4-FFF2-40B4-BE49-F238E27FC236}">
                <a16:creationId xmlns:a16="http://schemas.microsoft.com/office/drawing/2014/main" id="{F38E8D57-85C5-48AB-9DB1-A8FDE958D98F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371465" y="3226676"/>
            <a:ext cx="1585913" cy="4458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1" name="Text Placeholder 68">
            <a:extLst>
              <a:ext uri="{FF2B5EF4-FFF2-40B4-BE49-F238E27FC236}">
                <a16:creationId xmlns:a16="http://schemas.microsoft.com/office/drawing/2014/main" id="{4198F121-2094-4414-B727-1ABF6D156D9A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5662270" y="4052290"/>
            <a:ext cx="1585913" cy="4458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2" name="Text Placeholder 68">
            <a:extLst>
              <a:ext uri="{FF2B5EF4-FFF2-40B4-BE49-F238E27FC236}">
                <a16:creationId xmlns:a16="http://schemas.microsoft.com/office/drawing/2014/main" id="{E3FC3CFE-62A4-403C-9E5E-92826237892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97804" y="3213649"/>
            <a:ext cx="1585913" cy="4458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3" name="Text Placeholder 68">
            <a:extLst>
              <a:ext uri="{FF2B5EF4-FFF2-40B4-BE49-F238E27FC236}">
                <a16:creationId xmlns:a16="http://schemas.microsoft.com/office/drawing/2014/main" id="{65C03126-CE58-4E57-A3FC-BB298EE1079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183646" y="4025190"/>
            <a:ext cx="1556251" cy="44583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 dirty="0"/>
              <a:t>20xx</a:t>
            </a:r>
          </a:p>
        </p:txBody>
      </p:sp>
      <p:sp>
        <p:nvSpPr>
          <p:cNvPr id="75" name="Text Placeholder 74">
            <a:extLst>
              <a:ext uri="{FF2B5EF4-FFF2-40B4-BE49-F238E27FC236}">
                <a16:creationId xmlns:a16="http://schemas.microsoft.com/office/drawing/2014/main" id="{A051197C-E077-4731-B77B-6E25FE6DB89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1120775" y="2427889"/>
            <a:ext cx="1728788" cy="115668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6" name="Text Placeholder 74">
            <a:extLst>
              <a:ext uri="{FF2B5EF4-FFF2-40B4-BE49-F238E27FC236}">
                <a16:creationId xmlns:a16="http://schemas.microsoft.com/office/drawing/2014/main" id="{94E15A42-1C1B-41C1-98D7-5F862CABEA80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3371465" y="4225158"/>
            <a:ext cx="1728788" cy="11511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7" name="Text Placeholder 74">
            <a:extLst>
              <a:ext uri="{FF2B5EF4-FFF2-40B4-BE49-F238E27FC236}">
                <a16:creationId xmlns:a16="http://schemas.microsoft.com/office/drawing/2014/main" id="{4E361932-4C94-4975-A440-9F74D0847907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5643383" y="2427889"/>
            <a:ext cx="1728788" cy="11561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8" name="Text Placeholder 74">
            <a:extLst>
              <a:ext uri="{FF2B5EF4-FFF2-40B4-BE49-F238E27FC236}">
                <a16:creationId xmlns:a16="http://schemas.microsoft.com/office/drawing/2014/main" id="{D3C6EF22-CA89-422B-8C85-459BCA9532FA}"/>
              </a:ext>
            </a:extLst>
          </p:cNvPr>
          <p:cNvSpPr>
            <a:spLocks noGrp="1"/>
          </p:cNvSpPr>
          <p:nvPr userDrawn="1">
            <p:ph type="body" sz="quarter" idx="18"/>
          </p:nvPr>
        </p:nvSpPr>
        <p:spPr>
          <a:xfrm>
            <a:off x="7889407" y="4225157"/>
            <a:ext cx="1728788" cy="11713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9" name="Text Placeholder 74">
            <a:extLst>
              <a:ext uri="{FF2B5EF4-FFF2-40B4-BE49-F238E27FC236}">
                <a16:creationId xmlns:a16="http://schemas.microsoft.com/office/drawing/2014/main" id="{13BE834B-38E1-42BC-8467-6B0BE1838179}"/>
              </a:ext>
            </a:extLst>
          </p:cNvPr>
          <p:cNvSpPr>
            <a:spLocks noGrp="1"/>
          </p:cNvSpPr>
          <p:nvPr userDrawn="1">
            <p:ph type="body" sz="quarter" idx="19"/>
          </p:nvPr>
        </p:nvSpPr>
        <p:spPr>
          <a:xfrm>
            <a:off x="10126864" y="2427889"/>
            <a:ext cx="1728788" cy="11561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0" name="Title 79">
            <a:extLst>
              <a:ext uri="{FF2B5EF4-FFF2-40B4-BE49-F238E27FC236}">
                <a16:creationId xmlns:a16="http://schemas.microsoft.com/office/drawing/2014/main" id="{B01B37D2-6ED5-4AE0-9451-213B7C437A46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02884"/>
            <a:ext cx="10515600" cy="508075"/>
          </a:xfrm>
          <a:prstGeom prst="rect">
            <a:avLst/>
          </a:prstGeom>
        </p:spPr>
        <p:txBody>
          <a:bodyPr/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95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8DBD5F-C6EC-485E-8ECE-A5152736C4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EBB0E32-0304-4451-ADB8-C044457D5B85}" type="datetimeFigureOut">
              <a:rPr lang="en-US" smtClean="0"/>
              <a:t>12/8/2024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6C0BE6-E24A-4679-B786-AAB41ADCCD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B9417-93D4-4C41-8E0E-1553E0B5D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DA64F31B-23FA-4075-AF7D-6228CFD12F0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79">
            <a:extLst>
              <a:ext uri="{FF2B5EF4-FFF2-40B4-BE49-F238E27FC236}">
                <a16:creationId xmlns:a16="http://schemas.microsoft.com/office/drawing/2014/main" id="{0B6CE40A-88CB-40F3-A0BB-7883163AC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2884"/>
            <a:ext cx="10515600" cy="508075"/>
          </a:xfrm>
          <a:prstGeom prst="rect">
            <a:avLst/>
          </a:prstGeom>
        </p:spPr>
        <p:txBody>
          <a:bodyPr anchor="t"/>
          <a:lstStyle>
            <a:lvl1pPr algn="ctr">
              <a:defRPr sz="4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5518C6E-B667-49F1-9655-F69C288C4A6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62892" y="2254568"/>
            <a:ext cx="9466217" cy="234886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489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5044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923A4D-100D-481E-AF24-DDCA64B02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OSINT Investigation Cycle</a:t>
            </a:r>
          </a:p>
        </p:txBody>
      </p:sp>
      <p:sp>
        <p:nvSpPr>
          <p:cNvPr id="15" name="Freeform: Shape 31" descr="Icon of a rocket ship">
            <a:extLst>
              <a:ext uri="{FF2B5EF4-FFF2-40B4-BE49-F238E27FC236}">
                <a16:creationId xmlns:a16="http://schemas.microsoft.com/office/drawing/2014/main" id="{5B712997-FCC8-6949-B03C-419CF415B0C5}"/>
              </a:ext>
            </a:extLst>
          </p:cNvPr>
          <p:cNvSpPr>
            <a:spLocks/>
          </p:cNvSpPr>
          <p:nvPr/>
        </p:nvSpPr>
        <p:spPr bwMode="auto">
          <a:xfrm>
            <a:off x="726724" y="1334826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BDA77B9-A8AA-4E63-9391-C6F01B6A2E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0775" y="2322654"/>
            <a:ext cx="1767915" cy="1156685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1100" b="1" dirty="0"/>
              <a:t>Client Check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Identify client needs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Obtain contacts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Set job roles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Set client expectations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9031EBD-8D94-4B79-970F-61DC348ACD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71465" y="4147520"/>
            <a:ext cx="1804384" cy="1248964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sz="1600" b="1" dirty="0"/>
              <a:t>Personal Check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Build a clean VM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Verify client needs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Burner accounts &amp; VPN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Necessary tools purchased</a:t>
            </a:r>
          </a:p>
        </p:txBody>
      </p:sp>
      <p:sp>
        <p:nvSpPr>
          <p:cNvPr id="19" name="Freeform: Shape 31" descr="Icon of a rocket ship">
            <a:extLst>
              <a:ext uri="{FF2B5EF4-FFF2-40B4-BE49-F238E27FC236}">
                <a16:creationId xmlns:a16="http://schemas.microsoft.com/office/drawing/2014/main" id="{80FCD723-73B1-974C-A01A-6C97EF3C567B}"/>
              </a:ext>
            </a:extLst>
          </p:cNvPr>
          <p:cNvSpPr>
            <a:spLocks/>
          </p:cNvSpPr>
          <p:nvPr/>
        </p:nvSpPr>
        <p:spPr bwMode="auto">
          <a:xfrm>
            <a:off x="3017965" y="5812221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6" name="Freeform: Shape 31" descr="Icon of a rocket ship">
            <a:extLst>
              <a:ext uri="{FF2B5EF4-FFF2-40B4-BE49-F238E27FC236}">
                <a16:creationId xmlns:a16="http://schemas.microsoft.com/office/drawing/2014/main" id="{5B38476A-EA37-004D-8DDB-D19C004B7F75}"/>
              </a:ext>
            </a:extLst>
          </p:cNvPr>
          <p:cNvSpPr>
            <a:spLocks/>
          </p:cNvSpPr>
          <p:nvPr/>
        </p:nvSpPr>
        <p:spPr bwMode="auto">
          <a:xfrm>
            <a:off x="5272433" y="1329571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D6A7819-8796-4167-9D6E-7B7364C4053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643383" y="2357895"/>
            <a:ext cx="1728788" cy="115613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000" b="1" dirty="0"/>
              <a:t>Initial check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People check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Data breach check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Google Dorks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 err="1"/>
              <a:t>Maltego</a:t>
            </a:r>
            <a:endParaRPr lang="en-US" sz="1000" b="1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275D0C0-AF99-4CDD-AC65-E3E7025CD28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80781" y="4186338"/>
            <a:ext cx="1728788" cy="117132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100" b="1" dirty="0"/>
              <a:t>Collect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Social media info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Identify friends, followers, family, likes, following,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Media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000" b="1" dirty="0"/>
          </a:p>
        </p:txBody>
      </p:sp>
      <p:sp>
        <p:nvSpPr>
          <p:cNvPr id="18" name="Freeform: Shape 31" descr="Icon of a rocket ship">
            <a:extLst>
              <a:ext uri="{FF2B5EF4-FFF2-40B4-BE49-F238E27FC236}">
                <a16:creationId xmlns:a16="http://schemas.microsoft.com/office/drawing/2014/main" id="{1C15E055-1CFD-B647-809A-AFE70DACF083}"/>
              </a:ext>
            </a:extLst>
          </p:cNvPr>
          <p:cNvSpPr>
            <a:spLocks/>
          </p:cNvSpPr>
          <p:nvPr/>
        </p:nvSpPr>
        <p:spPr bwMode="auto">
          <a:xfrm>
            <a:off x="7532146" y="5827983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7" name="Freeform: Shape 31" descr="Icon of a rocket ship">
            <a:extLst>
              <a:ext uri="{FF2B5EF4-FFF2-40B4-BE49-F238E27FC236}">
                <a16:creationId xmlns:a16="http://schemas.microsoft.com/office/drawing/2014/main" id="{C8428BDF-ABD1-434E-8BCA-4FB3B4F3598B}"/>
              </a:ext>
            </a:extLst>
          </p:cNvPr>
          <p:cNvSpPr>
            <a:spLocks/>
          </p:cNvSpPr>
          <p:nvPr/>
        </p:nvSpPr>
        <p:spPr bwMode="auto">
          <a:xfrm>
            <a:off x="9797119" y="1345335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DA9FEA07-D93F-4762-9638-61C3FF0F56A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000" b="1" dirty="0"/>
              <a:t>Rerun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Verify all found info on at least 1 other source to validate found information.</a:t>
            </a:r>
          </a:p>
        </p:txBody>
      </p:sp>
    </p:spTree>
    <p:extLst>
      <p:ext uri="{BB962C8B-B14F-4D97-AF65-F5344CB8AC3E}">
        <p14:creationId xmlns:p14="http://schemas.microsoft.com/office/powerpoint/2010/main" val="714387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5F64E-17C4-54F6-8479-F8DCF67A2A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525190-FC13-6632-0ED5-8EBBEE063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OSINT Investigation Cycle</a:t>
            </a:r>
          </a:p>
        </p:txBody>
      </p:sp>
      <p:sp>
        <p:nvSpPr>
          <p:cNvPr id="15" name="Freeform: Shape 31" descr="Icon of a rocket ship">
            <a:extLst>
              <a:ext uri="{FF2B5EF4-FFF2-40B4-BE49-F238E27FC236}">
                <a16:creationId xmlns:a16="http://schemas.microsoft.com/office/drawing/2014/main" id="{7B4B0298-50D4-C107-B949-B793E0694294}"/>
              </a:ext>
            </a:extLst>
          </p:cNvPr>
          <p:cNvSpPr>
            <a:spLocks/>
          </p:cNvSpPr>
          <p:nvPr/>
        </p:nvSpPr>
        <p:spPr bwMode="auto">
          <a:xfrm>
            <a:off x="726724" y="1334826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1BF0FEB-AAB9-097A-B251-98CCD750CB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0775" y="2322654"/>
            <a:ext cx="1767915" cy="1156685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b="1" dirty="0"/>
              <a:t>Website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 err="1"/>
              <a:t>Whois</a:t>
            </a:r>
            <a:r>
              <a:rPr lang="en-US" sz="1100" b="1" dirty="0"/>
              <a:t> lookup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 err="1"/>
              <a:t>Builtwith</a:t>
            </a:r>
            <a:r>
              <a:rPr lang="en-US" sz="1100" b="1" dirty="0"/>
              <a:t> check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Links, media, etc.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Copy site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4C0959-BCA3-2AAE-1488-1C84DCE1C0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2838" y="4156147"/>
            <a:ext cx="1728788" cy="1151153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en-US" sz="1000" b="1" dirty="0"/>
              <a:t>Verify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Verify all found information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b="1" dirty="0"/>
              <a:t>This includes screenshots and downloads as evidence</a:t>
            </a:r>
          </a:p>
        </p:txBody>
      </p:sp>
      <p:sp>
        <p:nvSpPr>
          <p:cNvPr id="19" name="Freeform: Shape 31" descr="Icon of a rocket ship">
            <a:extLst>
              <a:ext uri="{FF2B5EF4-FFF2-40B4-BE49-F238E27FC236}">
                <a16:creationId xmlns:a16="http://schemas.microsoft.com/office/drawing/2014/main" id="{6AC03571-F800-7262-28F3-EFCF6F72D455}"/>
              </a:ext>
            </a:extLst>
          </p:cNvPr>
          <p:cNvSpPr>
            <a:spLocks/>
          </p:cNvSpPr>
          <p:nvPr/>
        </p:nvSpPr>
        <p:spPr bwMode="auto">
          <a:xfrm>
            <a:off x="3017965" y="5812221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6" name="Freeform: Shape 31" descr="Icon of a rocket ship">
            <a:extLst>
              <a:ext uri="{FF2B5EF4-FFF2-40B4-BE49-F238E27FC236}">
                <a16:creationId xmlns:a16="http://schemas.microsoft.com/office/drawing/2014/main" id="{FEAEF176-A729-184E-4F3B-B951DA78526E}"/>
              </a:ext>
            </a:extLst>
          </p:cNvPr>
          <p:cNvSpPr>
            <a:spLocks/>
          </p:cNvSpPr>
          <p:nvPr/>
        </p:nvSpPr>
        <p:spPr bwMode="auto">
          <a:xfrm>
            <a:off x="5272433" y="1329571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138D4722-0800-BCF1-2781-E26CFB7E8F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en-US" sz="1000" b="1" dirty="0"/>
              <a:t>Reporting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Initial report should be a technical report with all information and time line for the client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1F4819C-EBA5-E895-061E-3626AD3A38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000" b="1" dirty="0"/>
              <a:t>Short report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b="1" dirty="0"/>
              <a:t>This report is short and to the point. This is intended for executives and non technical personal.</a:t>
            </a:r>
          </a:p>
        </p:txBody>
      </p:sp>
      <p:sp>
        <p:nvSpPr>
          <p:cNvPr id="18" name="Freeform: Shape 31" descr="Icon of a rocket ship">
            <a:extLst>
              <a:ext uri="{FF2B5EF4-FFF2-40B4-BE49-F238E27FC236}">
                <a16:creationId xmlns:a16="http://schemas.microsoft.com/office/drawing/2014/main" id="{296802E0-55D3-7B94-637C-3CE5D994815D}"/>
              </a:ext>
            </a:extLst>
          </p:cNvPr>
          <p:cNvSpPr>
            <a:spLocks/>
          </p:cNvSpPr>
          <p:nvPr/>
        </p:nvSpPr>
        <p:spPr bwMode="auto">
          <a:xfrm>
            <a:off x="7532146" y="5827983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7" name="Freeform: Shape 31" descr="Icon of a rocket ship">
            <a:extLst>
              <a:ext uri="{FF2B5EF4-FFF2-40B4-BE49-F238E27FC236}">
                <a16:creationId xmlns:a16="http://schemas.microsoft.com/office/drawing/2014/main" id="{225742E6-66CE-00DE-1A4A-2EAD1E346CBD}"/>
              </a:ext>
            </a:extLst>
          </p:cNvPr>
          <p:cNvSpPr>
            <a:spLocks/>
          </p:cNvSpPr>
          <p:nvPr/>
        </p:nvSpPr>
        <p:spPr bwMode="auto">
          <a:xfrm>
            <a:off x="9797119" y="1345335"/>
            <a:ext cx="254148" cy="571308"/>
          </a:xfrm>
          <a:custGeom>
            <a:avLst/>
            <a:gdLst/>
            <a:ahLst/>
            <a:cxnLst/>
            <a:rect l="0" t="0" r="r" b="b"/>
            <a:pathLst>
              <a:path w="383742" h="863421">
                <a:moveTo>
                  <a:pt x="193716" y="5535"/>
                </a:moveTo>
                <a:lnTo>
                  <a:pt x="184861" y="15128"/>
                </a:lnTo>
                <a:cubicBezTo>
                  <a:pt x="184861" y="15128"/>
                  <a:pt x="121396" y="80069"/>
                  <a:pt x="90401" y="173053"/>
                </a:cubicBezTo>
                <a:cubicBezTo>
                  <a:pt x="80069" y="202572"/>
                  <a:pt x="74166" y="236518"/>
                  <a:pt x="74166" y="272679"/>
                </a:cubicBezTo>
                <a:cubicBezTo>
                  <a:pt x="74166" y="316957"/>
                  <a:pt x="79331" y="384850"/>
                  <a:pt x="85235" y="447577"/>
                </a:cubicBezTo>
                <a:lnTo>
                  <a:pt x="5535" y="526539"/>
                </a:lnTo>
                <a:lnTo>
                  <a:pt x="16604" y="647566"/>
                </a:lnTo>
                <a:lnTo>
                  <a:pt x="99994" y="597384"/>
                </a:lnTo>
                <a:cubicBezTo>
                  <a:pt x="99994" y="598122"/>
                  <a:pt x="100733" y="604026"/>
                  <a:pt x="100733" y="604026"/>
                </a:cubicBezTo>
                <a:lnTo>
                  <a:pt x="100733" y="606240"/>
                </a:lnTo>
                <a:lnTo>
                  <a:pt x="101470" y="608453"/>
                </a:lnTo>
                <a:cubicBezTo>
                  <a:pt x="101470" y="608453"/>
                  <a:pt x="103684" y="612143"/>
                  <a:pt x="106636" y="615095"/>
                </a:cubicBezTo>
                <a:cubicBezTo>
                  <a:pt x="108112" y="615833"/>
                  <a:pt x="109588" y="617309"/>
                  <a:pt x="111064" y="618047"/>
                </a:cubicBezTo>
                <a:lnTo>
                  <a:pt x="123609" y="668967"/>
                </a:lnTo>
                <a:cubicBezTo>
                  <a:pt x="123609" y="668967"/>
                  <a:pt x="124347" y="671181"/>
                  <a:pt x="125085" y="672657"/>
                </a:cubicBezTo>
                <a:cubicBezTo>
                  <a:pt x="125823" y="674133"/>
                  <a:pt x="127299" y="674870"/>
                  <a:pt x="128037" y="676346"/>
                </a:cubicBezTo>
                <a:cubicBezTo>
                  <a:pt x="130989" y="678560"/>
                  <a:pt x="133941" y="680775"/>
                  <a:pt x="139107" y="682988"/>
                </a:cubicBezTo>
                <a:cubicBezTo>
                  <a:pt x="148700" y="686678"/>
                  <a:pt x="164198" y="689630"/>
                  <a:pt x="191502" y="689630"/>
                </a:cubicBezTo>
                <a:cubicBezTo>
                  <a:pt x="218807" y="689630"/>
                  <a:pt x="234304" y="687416"/>
                  <a:pt x="243898" y="682988"/>
                </a:cubicBezTo>
                <a:cubicBezTo>
                  <a:pt x="249064" y="680775"/>
                  <a:pt x="252016" y="678560"/>
                  <a:pt x="254967" y="676346"/>
                </a:cubicBezTo>
                <a:cubicBezTo>
                  <a:pt x="256443" y="674870"/>
                  <a:pt x="257181" y="674133"/>
                  <a:pt x="257919" y="672657"/>
                </a:cubicBezTo>
                <a:cubicBezTo>
                  <a:pt x="258657" y="671181"/>
                  <a:pt x="259395" y="668967"/>
                  <a:pt x="259395" y="668967"/>
                </a:cubicBezTo>
                <a:lnTo>
                  <a:pt x="272679" y="618047"/>
                </a:lnTo>
                <a:cubicBezTo>
                  <a:pt x="274155" y="617309"/>
                  <a:pt x="275630" y="615833"/>
                  <a:pt x="277106" y="615095"/>
                </a:cubicBezTo>
                <a:cubicBezTo>
                  <a:pt x="280058" y="612143"/>
                  <a:pt x="282272" y="608453"/>
                  <a:pt x="282272" y="608453"/>
                </a:cubicBezTo>
                <a:lnTo>
                  <a:pt x="283010" y="606240"/>
                </a:lnTo>
                <a:lnTo>
                  <a:pt x="283010" y="604026"/>
                </a:lnTo>
                <a:cubicBezTo>
                  <a:pt x="283010" y="604026"/>
                  <a:pt x="283748" y="598860"/>
                  <a:pt x="283748" y="597384"/>
                </a:cubicBezTo>
                <a:lnTo>
                  <a:pt x="366401" y="646828"/>
                </a:lnTo>
                <a:lnTo>
                  <a:pt x="378208" y="525802"/>
                </a:lnTo>
                <a:lnTo>
                  <a:pt x="299245" y="446839"/>
                </a:lnTo>
                <a:cubicBezTo>
                  <a:pt x="305149" y="383374"/>
                  <a:pt x="310315" y="315481"/>
                  <a:pt x="310315" y="271941"/>
                </a:cubicBezTo>
                <a:cubicBezTo>
                  <a:pt x="310315" y="235780"/>
                  <a:pt x="303673" y="202572"/>
                  <a:pt x="293342" y="173053"/>
                </a:cubicBezTo>
                <a:cubicBezTo>
                  <a:pt x="262347" y="80807"/>
                  <a:pt x="198882" y="15128"/>
                  <a:pt x="198882" y="15128"/>
                </a:cubicBezTo>
                <a:lnTo>
                  <a:pt x="193716" y="5535"/>
                </a:lnTo>
                <a:close/>
                <a:moveTo>
                  <a:pt x="193716" y="43171"/>
                </a:moveTo>
                <a:cubicBezTo>
                  <a:pt x="206262" y="57192"/>
                  <a:pt x="248326" y="106636"/>
                  <a:pt x="273417" y="181171"/>
                </a:cubicBezTo>
                <a:cubicBezTo>
                  <a:pt x="283010" y="209214"/>
                  <a:pt x="288914" y="239470"/>
                  <a:pt x="288914" y="272679"/>
                </a:cubicBezTo>
                <a:cubicBezTo>
                  <a:pt x="288914" y="315481"/>
                  <a:pt x="283748" y="384850"/>
                  <a:pt x="277106" y="448315"/>
                </a:cubicBezTo>
                <a:cubicBezTo>
                  <a:pt x="277106" y="449791"/>
                  <a:pt x="277106" y="450529"/>
                  <a:pt x="277106" y="452005"/>
                </a:cubicBezTo>
                <a:cubicBezTo>
                  <a:pt x="270465" y="526539"/>
                  <a:pt x="262347" y="592956"/>
                  <a:pt x="262347" y="597384"/>
                </a:cubicBezTo>
                <a:cubicBezTo>
                  <a:pt x="260871" y="598122"/>
                  <a:pt x="259395" y="599598"/>
                  <a:pt x="255706" y="601812"/>
                </a:cubicBezTo>
                <a:cubicBezTo>
                  <a:pt x="246850" y="605502"/>
                  <a:pt x="228401" y="609929"/>
                  <a:pt x="194454" y="609929"/>
                </a:cubicBezTo>
                <a:cubicBezTo>
                  <a:pt x="160508" y="609929"/>
                  <a:pt x="141321" y="605502"/>
                  <a:pt x="132465" y="601812"/>
                </a:cubicBezTo>
                <a:cubicBezTo>
                  <a:pt x="128775" y="600336"/>
                  <a:pt x="126561" y="598860"/>
                  <a:pt x="125823" y="597384"/>
                </a:cubicBezTo>
                <a:cubicBezTo>
                  <a:pt x="125085" y="592956"/>
                  <a:pt x="117706" y="528015"/>
                  <a:pt x="111064" y="453480"/>
                </a:cubicBezTo>
                <a:cubicBezTo>
                  <a:pt x="111064" y="452005"/>
                  <a:pt x="111064" y="450529"/>
                  <a:pt x="110326" y="448315"/>
                </a:cubicBezTo>
                <a:cubicBezTo>
                  <a:pt x="104422" y="384850"/>
                  <a:pt x="99257" y="316219"/>
                  <a:pt x="99257" y="272679"/>
                </a:cubicBezTo>
                <a:cubicBezTo>
                  <a:pt x="99257" y="239470"/>
                  <a:pt x="105160" y="209214"/>
                  <a:pt x="114754" y="181171"/>
                </a:cubicBezTo>
                <a:cubicBezTo>
                  <a:pt x="139107" y="106636"/>
                  <a:pt x="181171" y="57192"/>
                  <a:pt x="193716" y="43171"/>
                </a:cubicBezTo>
                <a:close/>
                <a:moveTo>
                  <a:pt x="150176" y="224711"/>
                </a:moveTo>
                <a:cubicBezTo>
                  <a:pt x="125823" y="249064"/>
                  <a:pt x="125823" y="288176"/>
                  <a:pt x="150176" y="311791"/>
                </a:cubicBezTo>
                <a:cubicBezTo>
                  <a:pt x="174529" y="336144"/>
                  <a:pt x="213641" y="336144"/>
                  <a:pt x="237256" y="311791"/>
                </a:cubicBezTo>
                <a:cubicBezTo>
                  <a:pt x="261609" y="287438"/>
                  <a:pt x="261609" y="248326"/>
                  <a:pt x="237256" y="224711"/>
                </a:cubicBezTo>
                <a:cubicBezTo>
                  <a:pt x="213641" y="200358"/>
                  <a:pt x="173791" y="200358"/>
                  <a:pt x="150176" y="224711"/>
                </a:cubicBezTo>
                <a:close/>
                <a:moveTo>
                  <a:pt x="167150" y="242422"/>
                </a:moveTo>
                <a:cubicBezTo>
                  <a:pt x="181909" y="227663"/>
                  <a:pt x="204786" y="227663"/>
                  <a:pt x="219545" y="242422"/>
                </a:cubicBezTo>
                <a:cubicBezTo>
                  <a:pt x="234304" y="257181"/>
                  <a:pt x="234304" y="280058"/>
                  <a:pt x="219545" y="294818"/>
                </a:cubicBezTo>
                <a:cubicBezTo>
                  <a:pt x="204786" y="309577"/>
                  <a:pt x="181909" y="309577"/>
                  <a:pt x="167150" y="294818"/>
                </a:cubicBezTo>
                <a:cubicBezTo>
                  <a:pt x="152390" y="280058"/>
                  <a:pt x="153128" y="256444"/>
                  <a:pt x="167150" y="242422"/>
                </a:cubicBezTo>
                <a:close/>
                <a:moveTo>
                  <a:pt x="31364" y="535395"/>
                </a:moveTo>
                <a:lnTo>
                  <a:pt x="87449" y="479309"/>
                </a:lnTo>
                <a:cubicBezTo>
                  <a:pt x="91139" y="516208"/>
                  <a:pt x="94829" y="547941"/>
                  <a:pt x="97043" y="570817"/>
                </a:cubicBezTo>
                <a:lnTo>
                  <a:pt x="37267" y="606240"/>
                </a:lnTo>
                <a:lnTo>
                  <a:pt x="31364" y="535395"/>
                </a:lnTo>
                <a:close/>
                <a:moveTo>
                  <a:pt x="140583" y="629117"/>
                </a:moveTo>
                <a:cubicBezTo>
                  <a:pt x="153866" y="632068"/>
                  <a:pt x="170101" y="634282"/>
                  <a:pt x="193716" y="634282"/>
                </a:cubicBezTo>
                <a:cubicBezTo>
                  <a:pt x="217331" y="634282"/>
                  <a:pt x="234304" y="632068"/>
                  <a:pt x="246850" y="629117"/>
                </a:cubicBezTo>
                <a:lnTo>
                  <a:pt x="239470" y="659373"/>
                </a:lnTo>
                <a:cubicBezTo>
                  <a:pt x="239470" y="659373"/>
                  <a:pt x="239470" y="659373"/>
                  <a:pt x="237256" y="660111"/>
                </a:cubicBezTo>
                <a:cubicBezTo>
                  <a:pt x="232091" y="662325"/>
                  <a:pt x="219545" y="665277"/>
                  <a:pt x="193716" y="665277"/>
                </a:cubicBezTo>
                <a:cubicBezTo>
                  <a:pt x="167887" y="665277"/>
                  <a:pt x="155342" y="662325"/>
                  <a:pt x="150176" y="660111"/>
                </a:cubicBezTo>
                <a:cubicBezTo>
                  <a:pt x="148700" y="659373"/>
                  <a:pt x="148700" y="659373"/>
                  <a:pt x="147962" y="659373"/>
                </a:cubicBezTo>
                <a:lnTo>
                  <a:pt x="140583" y="629117"/>
                </a:lnTo>
                <a:close/>
                <a:moveTo>
                  <a:pt x="299984" y="479309"/>
                </a:moveTo>
                <a:lnTo>
                  <a:pt x="356069" y="535395"/>
                </a:lnTo>
                <a:lnTo>
                  <a:pt x="349427" y="606240"/>
                </a:lnTo>
                <a:lnTo>
                  <a:pt x="290390" y="570817"/>
                </a:lnTo>
                <a:cubicBezTo>
                  <a:pt x="292604" y="547941"/>
                  <a:pt x="296294" y="516946"/>
                  <a:pt x="299984" y="479309"/>
                </a:cubicBezTo>
                <a:close/>
                <a:moveTo>
                  <a:pt x="146486" y="703651"/>
                </a:moveTo>
                <a:cubicBezTo>
                  <a:pt x="143535" y="728742"/>
                  <a:pt x="131727" y="743502"/>
                  <a:pt x="131727" y="766378"/>
                </a:cubicBezTo>
                <a:cubicBezTo>
                  <a:pt x="131727" y="778186"/>
                  <a:pt x="135417" y="790731"/>
                  <a:pt x="143535" y="804015"/>
                </a:cubicBezTo>
                <a:cubicBezTo>
                  <a:pt x="151652" y="818036"/>
                  <a:pt x="164935" y="833533"/>
                  <a:pt x="184861" y="853458"/>
                </a:cubicBezTo>
                <a:lnTo>
                  <a:pt x="193716" y="862314"/>
                </a:lnTo>
                <a:lnTo>
                  <a:pt x="202572" y="853458"/>
                </a:lnTo>
                <a:cubicBezTo>
                  <a:pt x="242422" y="813609"/>
                  <a:pt x="255706" y="787041"/>
                  <a:pt x="255706" y="763426"/>
                </a:cubicBezTo>
                <a:cubicBezTo>
                  <a:pt x="255706" y="739812"/>
                  <a:pt x="243898" y="724314"/>
                  <a:pt x="240946" y="703651"/>
                </a:cubicBezTo>
                <a:lnTo>
                  <a:pt x="216593" y="707341"/>
                </a:lnTo>
                <a:cubicBezTo>
                  <a:pt x="221021" y="733908"/>
                  <a:pt x="230615" y="749405"/>
                  <a:pt x="231352" y="764165"/>
                </a:cubicBezTo>
                <a:cubicBezTo>
                  <a:pt x="231352" y="776710"/>
                  <a:pt x="221759" y="795897"/>
                  <a:pt x="194454" y="826154"/>
                </a:cubicBezTo>
                <a:cubicBezTo>
                  <a:pt x="181909" y="812870"/>
                  <a:pt x="170839" y="800325"/>
                  <a:pt x="165674" y="791470"/>
                </a:cubicBezTo>
                <a:cubicBezTo>
                  <a:pt x="159032" y="780400"/>
                  <a:pt x="157556" y="773758"/>
                  <a:pt x="157556" y="767116"/>
                </a:cubicBezTo>
                <a:cubicBezTo>
                  <a:pt x="157556" y="753833"/>
                  <a:pt x="167887" y="737598"/>
                  <a:pt x="171577" y="707341"/>
                </a:cubicBezTo>
                <a:lnTo>
                  <a:pt x="146486" y="703651"/>
                </a:lnTo>
                <a:close/>
                <a:moveTo>
                  <a:pt x="238732" y="661587"/>
                </a:moveTo>
                <a:lnTo>
                  <a:pt x="238732" y="663063"/>
                </a:lnTo>
                <a:cubicBezTo>
                  <a:pt x="237994" y="662325"/>
                  <a:pt x="238732" y="662325"/>
                  <a:pt x="238732" y="66158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3C708C0-5228-1194-5B86-591722C8659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6864" y="2335693"/>
            <a:ext cx="1728788" cy="1248333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en-US" sz="1400" b="1" dirty="0"/>
              <a:t>Next steps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Recommended next steps if needed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Hand over all information and VM if needed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400" b="1" dirty="0"/>
              <a:t>Include follow-up contact</a:t>
            </a:r>
          </a:p>
        </p:txBody>
      </p:sp>
    </p:spTree>
    <p:extLst>
      <p:ext uri="{BB962C8B-B14F-4D97-AF65-F5344CB8AC3E}">
        <p14:creationId xmlns:p14="http://schemas.microsoft.com/office/powerpoint/2010/main" val="17421586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2BE5F5AF-205E-4831-BA26-56FFCC051B5C}" vid="{9D65EBDF-6E54-45A9-86E4-0B0970A5966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FE772B-97B8-435C-957E-07B10E3152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7859A5-204C-46DB-9472-544D579745B1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7BE8031B-66AC-4E57-A1BB-96FA51E939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Five year timeline</Template>
  <TotalTime>18</TotalTime>
  <Words>160</Words>
  <Application>Microsoft Office PowerPoint</Application>
  <PresentationFormat>Widescreen</PresentationFormat>
  <Paragraphs>39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OSINT Investigation Cycle</vt:lpstr>
      <vt:lpstr>OSINT Investigation Cycle</vt:lpstr>
    </vt:vector>
  </TitlesOfParts>
  <Manager/>
  <Company>Razer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Jeff M</dc:creator>
  <cp:keywords/>
  <dc:description/>
  <cp:lastModifiedBy>Jeff M</cp:lastModifiedBy>
  <cp:revision>10</cp:revision>
  <dcterms:created xsi:type="dcterms:W3CDTF">2024-12-09T01:58:30Z</dcterms:created>
  <dcterms:modified xsi:type="dcterms:W3CDTF">2024-12-09T02:16:39Z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