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F1A1-CD31-4E4F-90E0-D50D92C24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60352"/>
            <a:ext cx="7766936" cy="249048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S7-1200 communication with WinCC RT Professional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31D58-397B-4B3D-843B-13BD5B234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012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BAA65-99B1-45E4-9A89-F7FFE657F831}"/>
              </a:ext>
            </a:extLst>
          </p:cNvPr>
          <p:cNvSpPr/>
          <p:nvPr/>
        </p:nvSpPr>
        <p:spPr>
          <a:xfrm>
            <a:off x="2972146" y="2473712"/>
            <a:ext cx="4181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dirty="0"/>
              <a:t>Thank - You</a:t>
            </a:r>
          </a:p>
        </p:txBody>
      </p:sp>
    </p:spTree>
    <p:extLst>
      <p:ext uri="{BB962C8B-B14F-4D97-AF65-F5344CB8AC3E}">
        <p14:creationId xmlns:p14="http://schemas.microsoft.com/office/powerpoint/2010/main" val="202440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F9054-5511-467B-9BC5-2A18E2C68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8" t="3995" r="6078" b="52059"/>
          <a:stretch/>
        </p:blipFill>
        <p:spPr>
          <a:xfrm>
            <a:off x="67110" y="402671"/>
            <a:ext cx="9236281" cy="2952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48C658-5507-447D-AC03-AAC5D0FE48DC}"/>
              </a:ext>
            </a:extLst>
          </p:cNvPr>
          <p:cNvSpPr txBox="1"/>
          <p:nvPr/>
        </p:nvSpPr>
        <p:spPr>
          <a:xfrm>
            <a:off x="629174" y="4261607"/>
            <a:ext cx="858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1: Open TIA portal and Create </a:t>
            </a:r>
            <a:r>
              <a:rPr lang="en-IN" dirty="0" err="1"/>
              <a:t>Proect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975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B6C0D6-9FB9-4556-84D5-40756D0CF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0" t="3792" r="30986" b="21957"/>
          <a:stretch/>
        </p:blipFill>
        <p:spPr>
          <a:xfrm>
            <a:off x="461394" y="125836"/>
            <a:ext cx="7642372" cy="5092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206934-AD4B-4E0F-8C46-EBB14A03CC50}"/>
              </a:ext>
            </a:extLst>
          </p:cNvPr>
          <p:cNvSpPr txBox="1"/>
          <p:nvPr/>
        </p:nvSpPr>
        <p:spPr>
          <a:xfrm>
            <a:off x="461394" y="6048462"/>
            <a:ext cx="764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2: Add PLC in our case it is S7-1200 PN</a:t>
            </a:r>
          </a:p>
        </p:txBody>
      </p:sp>
    </p:spTree>
    <p:extLst>
      <p:ext uri="{BB962C8B-B14F-4D97-AF65-F5344CB8AC3E}">
        <p14:creationId xmlns:p14="http://schemas.microsoft.com/office/powerpoint/2010/main" val="62102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196C8-CF0F-41CF-8663-A24F07240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5" t="28012" r="40206" b="34801"/>
          <a:stretch/>
        </p:blipFill>
        <p:spPr>
          <a:xfrm>
            <a:off x="2197916" y="377505"/>
            <a:ext cx="2399251" cy="2550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A5D69-D51C-4BC4-9172-745CBE9B1F41}"/>
              </a:ext>
            </a:extLst>
          </p:cNvPr>
          <p:cNvSpPr txBox="1"/>
          <p:nvPr/>
        </p:nvSpPr>
        <p:spPr>
          <a:xfrm>
            <a:off x="360727" y="4723002"/>
            <a:ext cx="906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3: Set PG/PC interface from Control Panel as shown in PIC.</a:t>
            </a:r>
          </a:p>
        </p:txBody>
      </p:sp>
    </p:spTree>
    <p:extLst>
      <p:ext uri="{BB962C8B-B14F-4D97-AF65-F5344CB8AC3E}">
        <p14:creationId xmlns:p14="http://schemas.microsoft.com/office/powerpoint/2010/main" val="248212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92A0A-3AE0-4FD2-AFB6-CCDEC44A0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7" t="14923" r="28096" b="29664"/>
          <a:stretch/>
        </p:blipFill>
        <p:spPr>
          <a:xfrm>
            <a:off x="830510" y="125835"/>
            <a:ext cx="6350466" cy="3800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DA34A-E8FA-4004-9497-0441E6A001B9}"/>
              </a:ext>
            </a:extLst>
          </p:cNvPr>
          <p:cNvSpPr txBox="1"/>
          <p:nvPr/>
        </p:nvSpPr>
        <p:spPr>
          <a:xfrm>
            <a:off x="713064" y="5075339"/>
            <a:ext cx="797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4: Detect PLC from hardware connection using Right IP address</a:t>
            </a:r>
          </a:p>
        </p:txBody>
      </p:sp>
    </p:spTree>
    <p:extLst>
      <p:ext uri="{BB962C8B-B14F-4D97-AF65-F5344CB8AC3E}">
        <p14:creationId xmlns:p14="http://schemas.microsoft.com/office/powerpoint/2010/main" val="14337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074CD-3A08-414C-9ABE-FE1FEB112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" t="9420" r="31697" b="17737"/>
          <a:stretch/>
        </p:blipFill>
        <p:spPr>
          <a:xfrm>
            <a:off x="478172" y="109057"/>
            <a:ext cx="7340367" cy="4995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083B6-173B-47D4-9D86-0B678DEA6490}"/>
              </a:ext>
            </a:extLst>
          </p:cNvPr>
          <p:cNvSpPr txBox="1"/>
          <p:nvPr/>
        </p:nvSpPr>
        <p:spPr>
          <a:xfrm>
            <a:off x="671119" y="5830349"/>
            <a:ext cx="762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5: Insert PC station and write IP address in range.</a:t>
            </a:r>
          </a:p>
        </p:txBody>
      </p:sp>
    </p:spTree>
    <p:extLst>
      <p:ext uri="{BB962C8B-B14F-4D97-AF65-F5344CB8AC3E}">
        <p14:creationId xmlns:p14="http://schemas.microsoft.com/office/powerpoint/2010/main" val="120177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437E9-16D0-4F0B-9419-78EAFF5BD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3" t="9785" r="53899" b="14129"/>
          <a:stretch/>
        </p:blipFill>
        <p:spPr>
          <a:xfrm>
            <a:off x="1073790" y="67112"/>
            <a:ext cx="4798503" cy="5217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22884-C60E-4F15-8720-32F213FAEFAF}"/>
              </a:ext>
            </a:extLst>
          </p:cNvPr>
          <p:cNvSpPr txBox="1"/>
          <p:nvPr/>
        </p:nvSpPr>
        <p:spPr>
          <a:xfrm>
            <a:off x="771787" y="5981350"/>
            <a:ext cx="74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6 : Add HMI connection between PLC and PC station</a:t>
            </a:r>
          </a:p>
        </p:txBody>
      </p:sp>
    </p:spTree>
    <p:extLst>
      <p:ext uri="{BB962C8B-B14F-4D97-AF65-F5344CB8AC3E}">
        <p14:creationId xmlns:p14="http://schemas.microsoft.com/office/powerpoint/2010/main" val="72211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378DD-81F7-4F35-9084-C1B3D5DC0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3" t="45872" r="16606" b="16574"/>
          <a:stretch/>
        </p:blipFill>
        <p:spPr>
          <a:xfrm>
            <a:off x="92279" y="184558"/>
            <a:ext cx="9102056" cy="2575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BFD38-FB39-45DF-A7E0-B05A23D0F049}"/>
              </a:ext>
            </a:extLst>
          </p:cNvPr>
          <p:cNvSpPr txBox="1"/>
          <p:nvPr/>
        </p:nvSpPr>
        <p:spPr>
          <a:xfrm>
            <a:off x="444617" y="5637402"/>
            <a:ext cx="838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7: Remove “set automatically” and Set “s7-online” access point.</a:t>
            </a:r>
          </a:p>
        </p:txBody>
      </p:sp>
    </p:spTree>
    <p:extLst>
      <p:ext uri="{BB962C8B-B14F-4D97-AF65-F5344CB8AC3E}">
        <p14:creationId xmlns:p14="http://schemas.microsoft.com/office/powerpoint/2010/main" val="30690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5848F-E7F2-471D-8FA2-2B1BD4B4C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4" t="24831" r="29816" b="31376"/>
          <a:stretch/>
        </p:blipFill>
        <p:spPr>
          <a:xfrm>
            <a:off x="827936" y="360727"/>
            <a:ext cx="6191076" cy="3003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B4DAC-2AE8-4158-9C19-ABBA7DF7438A}"/>
              </a:ext>
            </a:extLst>
          </p:cNvPr>
          <p:cNvSpPr txBox="1"/>
          <p:nvPr/>
        </p:nvSpPr>
        <p:spPr>
          <a:xfrm>
            <a:off x="520117" y="4857226"/>
            <a:ext cx="649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Step 8: Make simple light programme in PLC and Download it</a:t>
            </a:r>
          </a:p>
          <a:p>
            <a:r>
              <a:rPr lang="en-IN" dirty="0"/>
              <a:t>           and Design Light In SCADA and Test it.</a:t>
            </a:r>
          </a:p>
        </p:txBody>
      </p:sp>
    </p:spTree>
    <p:extLst>
      <p:ext uri="{BB962C8B-B14F-4D97-AF65-F5344CB8AC3E}">
        <p14:creationId xmlns:p14="http://schemas.microsoft.com/office/powerpoint/2010/main" val="29750191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121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 S7-1200 communication with WinCC RT Professional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S7-1200 communication with WinCC RT Professional</dc:title>
  <dc:creator>Alpesh Suthar</dc:creator>
  <cp:lastModifiedBy>Alpesh Suthar</cp:lastModifiedBy>
  <cp:revision>3</cp:revision>
  <dcterms:created xsi:type="dcterms:W3CDTF">2019-12-31T05:32:37Z</dcterms:created>
  <dcterms:modified xsi:type="dcterms:W3CDTF">2019-12-31T05:57:05Z</dcterms:modified>
</cp:coreProperties>
</file>