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  <p:sldId id="265" r:id="rId9"/>
    <p:sldId id="266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D5E9-C71C-4164-B6C6-71BFBF011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DA6B6-899F-47EA-94EE-450E6AE373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8B6C-3076-425C-A982-510F6FBAC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88325-31F7-47B2-A7B3-3E8F5CE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327C4-CDEB-4B18-A483-24615E37A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64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6701-0A6D-42B1-815A-54391D18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C6C5-8978-4481-AC67-0506CBFD1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69BC3-25DB-479E-B984-21A33F87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D386-CE35-4473-B4F6-BCCEEF8A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47C3F-95B5-477F-B853-23095F28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940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09B8B-4277-40F8-A385-19F7599EB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EBB812-851A-4893-A3B7-84C9610F6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DA6DA-18F5-42B8-844D-30687501C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2F816-706B-419F-A5AC-8FD36C5E1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C1E8A-71FA-47FC-B3D3-F683F22E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2254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DE3F7-D8F5-4155-9422-B716A75B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3E592-29D9-417C-BA30-AA4BA066C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41F70-6C85-4280-B577-F4793999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96408-2D28-4109-8364-E1A8016C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A4D25-0B81-4A55-82E1-DEB84A66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463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4FBF-282A-43FC-B799-B08DEBCC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EDF5B-8F50-4B17-9096-805E6A751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F6E8-0B7D-420F-9B95-F80F2BC4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1577F-48CC-4D58-80B7-E37DFF08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B44E8-F226-426B-B357-783B399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03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84C25-E79A-4036-9715-F082AF82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6E2A-ECAD-45AF-B9C1-97A8A5AF4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7EEDE-E1BB-46DE-94BF-14B4CC9DE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258A3-7B6D-46F9-A6E6-251596728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503D64-407B-431B-8ED6-31860BD2E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828C3-B644-472B-9394-4D55D4762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877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33799-F840-49E6-A5BD-32B4D2CB1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625DB-7AD1-46DF-9287-435566DA6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6B224-C38D-437C-BEA8-E6721597D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F72B3-7655-4519-8F25-132BCCF5B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55220-3B91-4B6F-B79B-55998A2E5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25D10D-F1B5-4E2A-AD39-9160B10D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A6FF1-BF62-455D-B869-A87B7D42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2766C-DB2C-485F-8EF3-271BEE2A8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5570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39DFB-AAD1-4FDA-A107-E1D291CD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6EDAF-7F6C-4BA6-8373-092EF0AE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4003C-CE8C-4E1B-8234-D7078BE4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171FA-E897-42EA-BAC6-7BA249E4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025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BDF78-7895-4830-88DD-F61DB8D7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5A38C-EDF4-4CFD-A439-166122DA2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E5632-1B88-4411-AA6B-5DAC1498E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1634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9808-2ED0-4B3E-BA95-289E8696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71ABE-1B5A-4D10-A5BE-8DF9B24E7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10A80-6A77-43E9-A6CA-0A712445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58611F-7082-48CC-8903-C3563087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11216-6AD0-4C89-B756-2E8CB0F16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2D66D-BAB0-4BFC-AA48-6EECBB385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153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39FE-F03A-4B74-88C0-D087ABB83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B0F811-1138-4B04-B426-AD87E0FEC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C2A42-9595-4567-8200-97AD4C87D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24BE7-9EF0-4230-860A-2D133047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B69295-56B4-4F91-9F22-8F8A980A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A6F1E-E577-4AA6-A5C7-E5742DFF7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76E3B6-1AE0-4B0D-BC19-77E1AEB29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90F9C-A9C6-4C9E-BF4E-79E11072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2E8D7-B865-4DBE-AFCD-08B910F570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F05EB-359C-47F2-A7EF-C221660533F3}" type="datetimeFigureOut">
              <a:rPr lang="en-IN" smtClean="0"/>
              <a:t>09/05/2020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5FEA4-F9C9-4308-9341-9EE570118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FCB24D-7202-4208-99EE-BC07DB69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66CF-2FBA-420D-A2AD-03B98DCA1D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4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F975-3F55-453F-BC35-1B70B6DA2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8000" dirty="0">
                <a:solidFill>
                  <a:schemeClr val="accent1">
                    <a:lumMod val="75000"/>
                  </a:schemeClr>
                </a:solidFill>
              </a:rPr>
              <a:t>OPC UA with WinCC</a:t>
            </a:r>
          </a:p>
        </p:txBody>
      </p:sp>
    </p:spTree>
    <p:extLst>
      <p:ext uri="{BB962C8B-B14F-4D97-AF65-F5344CB8AC3E}">
        <p14:creationId xmlns:p14="http://schemas.microsoft.com/office/powerpoint/2010/main" val="291935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797C66-A8B9-45BB-BEF8-A259448853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83" t="25761" r="4758" b="19094"/>
          <a:stretch/>
        </p:blipFill>
        <p:spPr>
          <a:xfrm>
            <a:off x="1535836" y="106532"/>
            <a:ext cx="7883371" cy="37818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D86974-3ECF-4D69-848F-7D044A71D46B}"/>
              </a:ext>
            </a:extLst>
          </p:cNvPr>
          <p:cNvSpPr txBox="1"/>
          <p:nvPr/>
        </p:nvSpPr>
        <p:spPr>
          <a:xfrm>
            <a:off x="1127464" y="4980373"/>
            <a:ext cx="4592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Add Device and Import TAG From </a:t>
            </a:r>
            <a:r>
              <a:rPr lang="en-IN" dirty="0" err="1"/>
              <a:t>Wincc</a:t>
            </a:r>
            <a:r>
              <a:rPr lang="en-IN" dirty="0"/>
              <a:t> Server.</a:t>
            </a:r>
          </a:p>
        </p:txBody>
      </p:sp>
    </p:spTree>
    <p:extLst>
      <p:ext uri="{BB962C8B-B14F-4D97-AF65-F5344CB8AC3E}">
        <p14:creationId xmlns:p14="http://schemas.microsoft.com/office/powerpoint/2010/main" val="32366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6C8212-86A2-4500-8895-BB5DCDD41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1" t="18771" r="11820" b="34498"/>
          <a:stretch/>
        </p:blipFill>
        <p:spPr>
          <a:xfrm>
            <a:off x="1233995" y="224161"/>
            <a:ext cx="7563775" cy="32048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4A7DF8-3A27-47C4-95DB-0430097E02DF}"/>
              </a:ext>
            </a:extLst>
          </p:cNvPr>
          <p:cNvSpPr txBox="1"/>
          <p:nvPr/>
        </p:nvSpPr>
        <p:spPr>
          <a:xfrm>
            <a:off x="701336" y="4980373"/>
            <a:ext cx="382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Test Imported TAG in OPC Quick Client.</a:t>
            </a:r>
          </a:p>
        </p:txBody>
      </p:sp>
    </p:spTree>
    <p:extLst>
      <p:ext uri="{BB962C8B-B14F-4D97-AF65-F5344CB8AC3E}">
        <p14:creationId xmlns:p14="http://schemas.microsoft.com/office/powerpoint/2010/main" val="15556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9FD9DF-E7B9-433D-AD8F-78095D8363C9}"/>
              </a:ext>
            </a:extLst>
          </p:cNvPr>
          <p:cNvSpPr/>
          <p:nvPr/>
        </p:nvSpPr>
        <p:spPr>
          <a:xfrm>
            <a:off x="1402671" y="1376038"/>
            <a:ext cx="2086253" cy="8433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Kepserver 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DC4429-B621-4116-879B-E4143F92540B}"/>
              </a:ext>
            </a:extLst>
          </p:cNvPr>
          <p:cNvSpPr/>
          <p:nvPr/>
        </p:nvSpPr>
        <p:spPr>
          <a:xfrm>
            <a:off x="7458721" y="1376037"/>
            <a:ext cx="2086253" cy="84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WinCC PRO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9A1307-4F68-45DC-86C0-ED362CCFBBE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488924" y="1797727"/>
            <a:ext cx="39697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B2E34F-937A-42DE-A848-99F03BBFF297}"/>
              </a:ext>
            </a:extLst>
          </p:cNvPr>
          <p:cNvSpPr txBox="1"/>
          <p:nvPr/>
        </p:nvSpPr>
        <p:spPr>
          <a:xfrm>
            <a:off x="4385567" y="1376037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Classic OPC Comm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C61701-73FE-4A38-A2C2-B00A1380B2B2}"/>
              </a:ext>
            </a:extLst>
          </p:cNvPr>
          <p:cNvSpPr/>
          <p:nvPr/>
        </p:nvSpPr>
        <p:spPr>
          <a:xfrm>
            <a:off x="1760738" y="3582945"/>
            <a:ext cx="9629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Classic OPC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allows to access only the current data and is incapable to generate alarms, historical events whereas 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OPC UA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supports features like historical events, multiple hierarchies and provides methods and programs (that are called commands).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We have already Seen this tutorial Before.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Not need Any Server Endpoint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95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F5F2C2-E96B-4F1A-8E93-3F31DAD5F767}"/>
              </a:ext>
            </a:extLst>
          </p:cNvPr>
          <p:cNvSpPr/>
          <p:nvPr/>
        </p:nvSpPr>
        <p:spPr>
          <a:xfrm>
            <a:off x="1402671" y="1376038"/>
            <a:ext cx="2086253" cy="8433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Kepserver 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8A9757-7745-4536-91C5-CC91EAFA1393}"/>
              </a:ext>
            </a:extLst>
          </p:cNvPr>
          <p:cNvSpPr/>
          <p:nvPr/>
        </p:nvSpPr>
        <p:spPr>
          <a:xfrm>
            <a:off x="7458721" y="1376037"/>
            <a:ext cx="2086253" cy="84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WinCC PRO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9E18BF-B380-42C2-9974-D04117D97DA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488924" y="1797727"/>
            <a:ext cx="39697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9D7FA6C-0A5C-4DD4-8BB7-F44D92A9C6A9}"/>
              </a:ext>
            </a:extLst>
          </p:cNvPr>
          <p:cNvSpPr txBox="1"/>
          <p:nvPr/>
        </p:nvSpPr>
        <p:spPr>
          <a:xfrm>
            <a:off x="4385567" y="1376037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Comm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29CBCA-2BE2-475F-9EA1-F00E88D2D9B7}"/>
              </a:ext>
            </a:extLst>
          </p:cNvPr>
          <p:cNvSpPr/>
          <p:nvPr/>
        </p:nvSpPr>
        <p:spPr>
          <a:xfrm>
            <a:off x="1760738" y="3582945"/>
            <a:ext cx="9629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Transferring Data From Kepserver EX to WinCC PRO. In this Case Kepserver Act as Server and WinCC act As Client.</a:t>
            </a:r>
          </a:p>
          <a:p>
            <a:endParaRPr lang="en-IN" dirty="0"/>
          </a:p>
          <a:p>
            <a:r>
              <a:rPr lang="en-IN" dirty="0"/>
              <a:t>It works on Server endpoint</a:t>
            </a:r>
          </a:p>
          <a:p>
            <a:endParaRPr lang="en-IN" dirty="0"/>
          </a:p>
          <a:p>
            <a:r>
              <a:rPr lang="en-IN" dirty="0" err="1"/>
              <a:t>Opc.tcp</a:t>
            </a:r>
            <a:r>
              <a:rPr lang="en-IN" dirty="0"/>
              <a:t>:// </a:t>
            </a:r>
            <a:r>
              <a:rPr lang="en-IN" dirty="0" err="1"/>
              <a:t>machinename</a:t>
            </a:r>
            <a:r>
              <a:rPr lang="en-IN" dirty="0"/>
              <a:t> or IP’s :port 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87EF16-4474-4138-9F2A-70C12C223D72}"/>
              </a:ext>
            </a:extLst>
          </p:cNvPr>
          <p:cNvSpPr txBox="1"/>
          <p:nvPr/>
        </p:nvSpPr>
        <p:spPr>
          <a:xfrm>
            <a:off x="1760738" y="980527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Server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4A24C-E332-48CB-9848-B6761465A378}"/>
              </a:ext>
            </a:extLst>
          </p:cNvPr>
          <p:cNvSpPr txBox="1"/>
          <p:nvPr/>
        </p:nvSpPr>
        <p:spPr>
          <a:xfrm>
            <a:off x="7662907" y="915878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Client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9FB4580E-2B44-4927-812A-07B8F39CAFC9}"/>
              </a:ext>
            </a:extLst>
          </p:cNvPr>
          <p:cNvSpPr/>
          <p:nvPr/>
        </p:nvSpPr>
        <p:spPr>
          <a:xfrm>
            <a:off x="3488924" y="1693070"/>
            <a:ext cx="3969797" cy="2338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278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5E211E-79C7-4177-B627-976C953304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1" t="19547" r="16335" b="25567"/>
          <a:stretch/>
        </p:blipFill>
        <p:spPr>
          <a:xfrm>
            <a:off x="1402672" y="88776"/>
            <a:ext cx="7634796" cy="42790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C54AFB-2ECA-4EBF-9C05-EB3D7A7DBA2B}"/>
              </a:ext>
            </a:extLst>
          </p:cNvPr>
          <p:cNvSpPr txBox="1"/>
          <p:nvPr/>
        </p:nvSpPr>
        <p:spPr>
          <a:xfrm>
            <a:off x="932155" y="4598633"/>
            <a:ext cx="10413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Endpoint configuration with security Setting.</a:t>
            </a:r>
          </a:p>
        </p:txBody>
      </p:sp>
    </p:spTree>
    <p:extLst>
      <p:ext uri="{BB962C8B-B14F-4D97-AF65-F5344CB8AC3E}">
        <p14:creationId xmlns:p14="http://schemas.microsoft.com/office/powerpoint/2010/main" val="1177692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C62E0B-8183-4046-B58C-74F628AAB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86" t="5955" r="26966" b="18447"/>
          <a:stretch/>
        </p:blipFill>
        <p:spPr>
          <a:xfrm>
            <a:off x="577049" y="-1"/>
            <a:ext cx="10848511" cy="5557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6B6C0F-E563-443C-8F48-1DAF51AF1C16}"/>
              </a:ext>
            </a:extLst>
          </p:cNvPr>
          <p:cNvSpPr txBox="1"/>
          <p:nvPr/>
        </p:nvSpPr>
        <p:spPr>
          <a:xfrm>
            <a:off x="766440" y="6010183"/>
            <a:ext cx="4107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Kepserver OPC UA Server Endpoint Name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B6117-2393-4C20-8ABB-09D2C6891ADB}"/>
              </a:ext>
            </a:extLst>
          </p:cNvPr>
          <p:cNvCxnSpPr/>
          <p:nvPr/>
        </p:nvCxnSpPr>
        <p:spPr>
          <a:xfrm flipV="1">
            <a:off x="3488924" y="3231472"/>
            <a:ext cx="3710866" cy="2778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11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F09887-A0AD-4616-B0FE-52367457E5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317"/>
          <a:stretch/>
        </p:blipFill>
        <p:spPr>
          <a:xfrm>
            <a:off x="0" y="0"/>
            <a:ext cx="12192000" cy="2858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233808-1766-4F96-8A6A-5BF3CED6C2D6}"/>
              </a:ext>
            </a:extLst>
          </p:cNvPr>
          <p:cNvSpPr txBox="1"/>
          <p:nvPr/>
        </p:nvSpPr>
        <p:spPr>
          <a:xfrm>
            <a:off x="656948" y="4003829"/>
            <a:ext cx="641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Create RANDOM Datatype TAG from Simulator Channel and Test IT.</a:t>
            </a:r>
          </a:p>
        </p:txBody>
      </p:sp>
    </p:spTree>
    <p:extLst>
      <p:ext uri="{BB962C8B-B14F-4D97-AF65-F5344CB8AC3E}">
        <p14:creationId xmlns:p14="http://schemas.microsoft.com/office/powerpoint/2010/main" val="95239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B97A46-F898-42A3-9293-FE66905C6C3E}"/>
              </a:ext>
            </a:extLst>
          </p:cNvPr>
          <p:cNvSpPr/>
          <p:nvPr/>
        </p:nvSpPr>
        <p:spPr>
          <a:xfrm>
            <a:off x="1402671" y="1376038"/>
            <a:ext cx="2086253" cy="8433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Kepserver EX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13535-61AF-4C9C-A30F-66327CE869B8}"/>
              </a:ext>
            </a:extLst>
          </p:cNvPr>
          <p:cNvSpPr/>
          <p:nvPr/>
        </p:nvSpPr>
        <p:spPr>
          <a:xfrm>
            <a:off x="7458721" y="1376037"/>
            <a:ext cx="2086253" cy="843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WinCC PRO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561E4D0-801D-489A-8248-6F09B74E0677}"/>
              </a:ext>
            </a:extLst>
          </p:cNvPr>
          <p:cNvCxnSpPr>
            <a:cxnSpLocks/>
            <a:stCxn id="5" idx="1"/>
            <a:endCxn id="4" idx="3"/>
          </p:cNvCxnSpPr>
          <p:nvPr/>
        </p:nvCxnSpPr>
        <p:spPr>
          <a:xfrm flipH="1">
            <a:off x="3488924" y="1797727"/>
            <a:ext cx="396979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081383D-A81F-4B09-AB4B-B4144A6F6C24}"/>
              </a:ext>
            </a:extLst>
          </p:cNvPr>
          <p:cNvSpPr txBox="1"/>
          <p:nvPr/>
        </p:nvSpPr>
        <p:spPr>
          <a:xfrm>
            <a:off x="4802818" y="1349859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Comm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14796C-7D60-4FC1-B869-F517196D895A}"/>
              </a:ext>
            </a:extLst>
          </p:cNvPr>
          <p:cNvSpPr/>
          <p:nvPr/>
        </p:nvSpPr>
        <p:spPr>
          <a:xfrm>
            <a:off x="1760738" y="3582945"/>
            <a:ext cx="9629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Transferring Data From </a:t>
            </a:r>
            <a:r>
              <a:rPr lang="en-IN" dirty="0" err="1"/>
              <a:t>Wincc</a:t>
            </a:r>
            <a:r>
              <a:rPr lang="en-IN" dirty="0"/>
              <a:t> PRO to Kepserver EX. In this Case Kepserver Act as Client and WinCC act As Server.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It works on Server endpoint</a:t>
            </a:r>
          </a:p>
          <a:p>
            <a:endParaRPr lang="en-IN" dirty="0"/>
          </a:p>
          <a:p>
            <a:r>
              <a:rPr lang="en-IN" dirty="0" err="1"/>
              <a:t>Opc.tcp</a:t>
            </a:r>
            <a:r>
              <a:rPr lang="en-IN" dirty="0"/>
              <a:t>:// </a:t>
            </a:r>
            <a:r>
              <a:rPr lang="en-IN" dirty="0" err="1"/>
              <a:t>machinename</a:t>
            </a:r>
            <a:r>
              <a:rPr lang="en-IN" dirty="0"/>
              <a:t> or IP’s :port name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3A43C-12E8-4A54-AE79-6AAA5FDB1D6C}"/>
              </a:ext>
            </a:extLst>
          </p:cNvPr>
          <p:cNvSpPr txBox="1"/>
          <p:nvPr/>
        </p:nvSpPr>
        <p:spPr>
          <a:xfrm>
            <a:off x="1760738" y="980527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Client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64D51-D880-48C9-B35A-49CEC6BB7303}"/>
              </a:ext>
            </a:extLst>
          </p:cNvPr>
          <p:cNvSpPr txBox="1"/>
          <p:nvPr/>
        </p:nvSpPr>
        <p:spPr>
          <a:xfrm>
            <a:off x="7662907" y="915878"/>
            <a:ext cx="235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OPC UA Server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D78CDDC-E608-4299-B863-D00D6F359345}"/>
              </a:ext>
            </a:extLst>
          </p:cNvPr>
          <p:cNvSpPr/>
          <p:nvPr/>
        </p:nvSpPr>
        <p:spPr>
          <a:xfrm rot="10800000">
            <a:off x="3488924" y="1693070"/>
            <a:ext cx="3969797" cy="23389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562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B3F6B2-3006-455C-A909-5504187E65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86" t="24596" r="36355" b="31132"/>
          <a:stretch/>
        </p:blipFill>
        <p:spPr>
          <a:xfrm>
            <a:off x="1899822" y="0"/>
            <a:ext cx="6720396" cy="3036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BF88A4-72AF-4514-8621-3354F24942B6}"/>
              </a:ext>
            </a:extLst>
          </p:cNvPr>
          <p:cNvSpPr txBox="1"/>
          <p:nvPr/>
        </p:nvSpPr>
        <p:spPr>
          <a:xfrm>
            <a:off x="1518082" y="4731798"/>
            <a:ext cx="404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Create New Channel Using OPC UA Client</a:t>
            </a:r>
          </a:p>
        </p:txBody>
      </p:sp>
    </p:spTree>
    <p:extLst>
      <p:ext uri="{BB962C8B-B14F-4D97-AF65-F5344CB8AC3E}">
        <p14:creationId xmlns:p14="http://schemas.microsoft.com/office/powerpoint/2010/main" val="13802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19D4DA-04C4-4D2B-9194-6EBA7C2FE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7" r="24563" b="18317"/>
          <a:stretch/>
        </p:blipFill>
        <p:spPr>
          <a:xfrm>
            <a:off x="2183907" y="106532"/>
            <a:ext cx="6968972" cy="35777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FDF366-AFCA-4C82-B4CE-B5D211E140AE}"/>
              </a:ext>
            </a:extLst>
          </p:cNvPr>
          <p:cNvSpPr txBox="1"/>
          <p:nvPr/>
        </p:nvSpPr>
        <p:spPr>
          <a:xfrm>
            <a:off x="594804" y="5273336"/>
            <a:ext cx="8147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Create Screen , Add object ang Generate Internal TAG and System Tag Like User Login.</a:t>
            </a:r>
          </a:p>
        </p:txBody>
      </p:sp>
    </p:spTree>
    <p:extLst>
      <p:ext uri="{BB962C8B-B14F-4D97-AF65-F5344CB8AC3E}">
        <p14:creationId xmlns:p14="http://schemas.microsoft.com/office/powerpoint/2010/main" val="1606339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229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Office Theme</vt:lpstr>
      <vt:lpstr>OPC UA with WinCC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OPC UA with WinCC</dc:title>
  <dc:creator>Alpesh Suthar</dc:creator>
  <cp:lastModifiedBy>Alpesh Suthar</cp:lastModifiedBy>
  <cp:revision>7</cp:revision>
  <dcterms:created xsi:type="dcterms:W3CDTF">2020-05-09T13:15:25Z</dcterms:created>
  <dcterms:modified xsi:type="dcterms:W3CDTF">2020-05-09T15:35:30Z</dcterms:modified>
</cp:coreProperties>
</file>