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CEE5-C555-45AA-9269-AF94FFCF2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Trend control historical Data _export data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F94CF-5746-4663-8292-5764178B2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1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47D47-1957-48DD-B9A2-7DAE6F76B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1" t="15903" r="29403" b="44831"/>
          <a:stretch/>
        </p:blipFill>
        <p:spPr>
          <a:xfrm>
            <a:off x="1283516" y="83889"/>
            <a:ext cx="7835318" cy="2692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21DB5-BC27-4024-B82D-6C324E88B820}"/>
              </a:ext>
            </a:extLst>
          </p:cNvPr>
          <p:cNvSpPr txBox="1"/>
          <p:nvPr/>
        </p:nvSpPr>
        <p:spPr>
          <a:xfrm flipH="1">
            <a:off x="515502" y="4530055"/>
            <a:ext cx="904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1 : Create Simple ladder Programme Shown in Pic</a:t>
            </a:r>
          </a:p>
        </p:txBody>
      </p:sp>
    </p:spTree>
    <p:extLst>
      <p:ext uri="{BB962C8B-B14F-4D97-AF65-F5344CB8AC3E}">
        <p14:creationId xmlns:p14="http://schemas.microsoft.com/office/powerpoint/2010/main" val="375520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4184E-678F-49EC-A835-5D1C9B2A7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8" t="10030" r="32638" b="16208"/>
          <a:stretch/>
        </p:blipFill>
        <p:spPr>
          <a:xfrm>
            <a:off x="729841" y="151002"/>
            <a:ext cx="7424257" cy="5058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57EF5-F7D7-4123-BD11-2317E74DA33F}"/>
              </a:ext>
            </a:extLst>
          </p:cNvPr>
          <p:cNvSpPr txBox="1"/>
          <p:nvPr/>
        </p:nvSpPr>
        <p:spPr>
          <a:xfrm>
            <a:off x="687897" y="6031684"/>
            <a:ext cx="721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2: Insert Trend and Slider</a:t>
            </a:r>
          </a:p>
        </p:txBody>
      </p:sp>
    </p:spTree>
    <p:extLst>
      <p:ext uri="{BB962C8B-B14F-4D97-AF65-F5344CB8AC3E}">
        <p14:creationId xmlns:p14="http://schemas.microsoft.com/office/powerpoint/2010/main" val="378114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1330E-2D0F-425E-BCAC-8951663D3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6" t="55902" r="28440" b="15841"/>
          <a:stretch/>
        </p:blipFill>
        <p:spPr>
          <a:xfrm>
            <a:off x="1283515" y="268447"/>
            <a:ext cx="6300132" cy="1937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34426-FA01-4AAB-A3C9-766BA63361BF}"/>
              </a:ext>
            </a:extLst>
          </p:cNvPr>
          <p:cNvSpPr txBox="1"/>
          <p:nvPr/>
        </p:nvSpPr>
        <p:spPr>
          <a:xfrm>
            <a:off x="251670" y="4723002"/>
            <a:ext cx="921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3 : Connect PLC Tag with slider properties. </a:t>
            </a:r>
          </a:p>
        </p:txBody>
      </p:sp>
    </p:spTree>
    <p:extLst>
      <p:ext uri="{BB962C8B-B14F-4D97-AF65-F5344CB8AC3E}">
        <p14:creationId xmlns:p14="http://schemas.microsoft.com/office/powerpoint/2010/main" val="321492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33E158-F696-4AE5-AAFC-329613695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9" t="15780" r="20458" b="34924"/>
          <a:stretch/>
        </p:blipFill>
        <p:spPr>
          <a:xfrm>
            <a:off x="67112" y="48237"/>
            <a:ext cx="8774884" cy="3380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41D13-23FA-483A-ACCD-145B2DF06CF0}"/>
              </a:ext>
            </a:extLst>
          </p:cNvPr>
          <p:cNvSpPr txBox="1"/>
          <p:nvPr/>
        </p:nvSpPr>
        <p:spPr>
          <a:xfrm>
            <a:off x="352338" y="4748169"/>
            <a:ext cx="932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4: Go to Historical Data and set data log and Logging tag detail</a:t>
            </a:r>
          </a:p>
        </p:txBody>
      </p:sp>
    </p:spTree>
    <p:extLst>
      <p:ext uri="{BB962C8B-B14F-4D97-AF65-F5344CB8AC3E}">
        <p14:creationId xmlns:p14="http://schemas.microsoft.com/office/powerpoint/2010/main" val="25023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1D0F92-A565-461E-8842-03730BF6D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3" t="9419" r="28923" b="28930"/>
          <a:stretch/>
        </p:blipFill>
        <p:spPr>
          <a:xfrm>
            <a:off x="385893" y="92278"/>
            <a:ext cx="7843708" cy="4228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548E8-15B6-46DC-81AB-90E50274AFF4}"/>
              </a:ext>
            </a:extLst>
          </p:cNvPr>
          <p:cNvSpPr txBox="1"/>
          <p:nvPr/>
        </p:nvSpPr>
        <p:spPr>
          <a:xfrm>
            <a:off x="469783" y="5352176"/>
            <a:ext cx="854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Step 6 : Interconnect Tends tag’s Data source with Historical Data tag</a:t>
            </a:r>
          </a:p>
        </p:txBody>
      </p:sp>
    </p:spTree>
    <p:extLst>
      <p:ext uri="{BB962C8B-B14F-4D97-AF65-F5344CB8AC3E}">
        <p14:creationId xmlns:p14="http://schemas.microsoft.com/office/powerpoint/2010/main" val="320536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C48999-2330-4A57-A7A7-0746ADA25D76}"/>
              </a:ext>
            </a:extLst>
          </p:cNvPr>
          <p:cNvSpPr txBox="1"/>
          <p:nvPr/>
        </p:nvSpPr>
        <p:spPr>
          <a:xfrm>
            <a:off x="2944537" y="2682163"/>
            <a:ext cx="590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/>
              <a:t>Thank - You</a:t>
            </a:r>
          </a:p>
        </p:txBody>
      </p:sp>
    </p:spTree>
    <p:extLst>
      <p:ext uri="{BB962C8B-B14F-4D97-AF65-F5344CB8AC3E}">
        <p14:creationId xmlns:p14="http://schemas.microsoft.com/office/powerpoint/2010/main" val="20396924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65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 Trend control historical Data _export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Trend control historical Data _export data</dc:title>
  <dc:creator>Alpesh Suthar</dc:creator>
  <cp:lastModifiedBy>Alpesh Suthar</cp:lastModifiedBy>
  <cp:revision>2</cp:revision>
  <dcterms:created xsi:type="dcterms:W3CDTF">2019-12-31T05:59:28Z</dcterms:created>
  <dcterms:modified xsi:type="dcterms:W3CDTF">2019-12-31T06:40:19Z</dcterms:modified>
</cp:coreProperties>
</file>