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7DAD-6A14-4D40-8658-89D2AF56C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User Administration and Component Locking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6151B-6138-4583-8AD9-7A639434F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27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2ECA4-28FC-42A8-992F-DCB7506FA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" t="6483" r="29885" b="32232"/>
          <a:stretch/>
        </p:blipFill>
        <p:spPr>
          <a:xfrm>
            <a:off x="402672" y="58723"/>
            <a:ext cx="8212822" cy="4202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49BAEB-A091-413E-A644-083274B7CA0E}"/>
              </a:ext>
            </a:extLst>
          </p:cNvPr>
          <p:cNvSpPr txBox="1"/>
          <p:nvPr/>
        </p:nvSpPr>
        <p:spPr>
          <a:xfrm>
            <a:off x="343949" y="5058561"/>
            <a:ext cx="906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1: Create New Screen “Login”</a:t>
            </a:r>
          </a:p>
        </p:txBody>
      </p:sp>
    </p:spTree>
    <p:extLst>
      <p:ext uri="{BB962C8B-B14F-4D97-AF65-F5344CB8AC3E}">
        <p14:creationId xmlns:p14="http://schemas.microsoft.com/office/powerpoint/2010/main" val="277946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21CE1-1666-4BF6-A9C7-473BBA14B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" t="5994" r="26904" b="42056"/>
          <a:stretch/>
        </p:blipFill>
        <p:spPr>
          <a:xfrm>
            <a:off x="264762" y="167779"/>
            <a:ext cx="8655530" cy="3562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53D59-52CB-4682-A35F-0512E85B306B}"/>
              </a:ext>
            </a:extLst>
          </p:cNvPr>
          <p:cNvSpPr txBox="1"/>
          <p:nvPr/>
        </p:nvSpPr>
        <p:spPr>
          <a:xfrm>
            <a:off x="411061" y="4932727"/>
            <a:ext cx="890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2: Drag and Drop User Administrator tool from right side menu</a:t>
            </a:r>
          </a:p>
        </p:txBody>
      </p:sp>
    </p:spTree>
    <p:extLst>
      <p:ext uri="{BB962C8B-B14F-4D97-AF65-F5344CB8AC3E}">
        <p14:creationId xmlns:p14="http://schemas.microsoft.com/office/powerpoint/2010/main" val="7210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9DDEF-918D-488F-AAE9-A5707187E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4" t="6360" r="26720" b="16086"/>
          <a:stretch/>
        </p:blipFill>
        <p:spPr>
          <a:xfrm>
            <a:off x="855677" y="75502"/>
            <a:ext cx="6920917" cy="5318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8281B-2FEF-4A81-8ED7-B396065FDF71}"/>
              </a:ext>
            </a:extLst>
          </p:cNvPr>
          <p:cNvSpPr txBox="1"/>
          <p:nvPr/>
        </p:nvSpPr>
        <p:spPr>
          <a:xfrm>
            <a:off x="461394" y="6014906"/>
            <a:ext cx="754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3 : Create Button S0 and S1 with user administration properties</a:t>
            </a:r>
          </a:p>
        </p:txBody>
      </p:sp>
    </p:spTree>
    <p:extLst>
      <p:ext uri="{BB962C8B-B14F-4D97-AF65-F5344CB8AC3E}">
        <p14:creationId xmlns:p14="http://schemas.microsoft.com/office/powerpoint/2010/main" val="404394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9F21F-521E-4BC3-8B16-6056B7FC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1" t="5994" r="39311" b="18410"/>
          <a:stretch/>
        </p:blipFill>
        <p:spPr>
          <a:xfrm>
            <a:off x="989901" y="83890"/>
            <a:ext cx="5360566" cy="5184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2DE02A-9775-4D1B-95E8-0A937CAE4EF9}"/>
              </a:ext>
            </a:extLst>
          </p:cNvPr>
          <p:cNvSpPr txBox="1"/>
          <p:nvPr/>
        </p:nvSpPr>
        <p:spPr>
          <a:xfrm>
            <a:off x="436228" y="5889072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4 : Create button “login” with </a:t>
            </a:r>
            <a:r>
              <a:rPr lang="en-IN" dirty="0" err="1"/>
              <a:t>ShowloginDailog</a:t>
            </a:r>
            <a:r>
              <a:rPr lang="en-IN" dirty="0"/>
              <a:t> event</a:t>
            </a:r>
          </a:p>
        </p:txBody>
      </p:sp>
    </p:spTree>
    <p:extLst>
      <p:ext uri="{BB962C8B-B14F-4D97-AF65-F5344CB8AC3E}">
        <p14:creationId xmlns:p14="http://schemas.microsoft.com/office/powerpoint/2010/main" val="112366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24623-5E3B-4489-A122-628221FF4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4" t="6483" r="26927" b="42385"/>
          <a:stretch/>
        </p:blipFill>
        <p:spPr>
          <a:xfrm>
            <a:off x="377505" y="209725"/>
            <a:ext cx="6828638" cy="3506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7B9FB-1C56-48F7-A15A-5340032CCFC6}"/>
              </a:ext>
            </a:extLst>
          </p:cNvPr>
          <p:cNvSpPr txBox="1"/>
          <p:nvPr/>
        </p:nvSpPr>
        <p:spPr>
          <a:xfrm>
            <a:off x="310393" y="5075339"/>
            <a:ext cx="595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5 : Set User and Password and also set User Group</a:t>
            </a:r>
          </a:p>
        </p:txBody>
      </p:sp>
    </p:spTree>
    <p:extLst>
      <p:ext uri="{BB962C8B-B14F-4D97-AF65-F5344CB8AC3E}">
        <p14:creationId xmlns:p14="http://schemas.microsoft.com/office/powerpoint/2010/main" val="173766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638D6-0979-4AE9-B63C-BE092E450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3" t="6361" r="24105" b="40795"/>
          <a:stretch/>
        </p:blipFill>
        <p:spPr>
          <a:xfrm>
            <a:off x="545284" y="151002"/>
            <a:ext cx="7231311" cy="3624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5776E7-7836-44CC-9592-CF37FA6818EB}"/>
              </a:ext>
            </a:extLst>
          </p:cNvPr>
          <p:cNvSpPr txBox="1"/>
          <p:nvPr/>
        </p:nvSpPr>
        <p:spPr>
          <a:xfrm>
            <a:off x="302004" y="5461233"/>
            <a:ext cx="719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6 : Run programme and enter user and Password. Test Project !</a:t>
            </a:r>
          </a:p>
        </p:txBody>
      </p:sp>
    </p:spTree>
    <p:extLst>
      <p:ext uri="{BB962C8B-B14F-4D97-AF65-F5344CB8AC3E}">
        <p14:creationId xmlns:p14="http://schemas.microsoft.com/office/powerpoint/2010/main" val="33309560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76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User Administration and Component Locking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Administration and Component Locking</dc:title>
  <dc:creator>Alpesh Suthar</dc:creator>
  <cp:lastModifiedBy>Alpesh Suthar</cp:lastModifiedBy>
  <cp:revision>3</cp:revision>
  <dcterms:created xsi:type="dcterms:W3CDTF">2020-01-01T06:00:19Z</dcterms:created>
  <dcterms:modified xsi:type="dcterms:W3CDTF">2020-01-01T06:15:03Z</dcterms:modified>
</cp:coreProperties>
</file>