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D7C2-6AC2-4D70-B2B6-1D86A1AF7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Channel Diagnosis and Troubleshooting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FC036-9CDE-4462-9EA2-1E1C760C9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79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8498E-5548-46E4-A79D-44D0EE250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10275" r="16881" b="39327"/>
          <a:stretch/>
        </p:blipFill>
        <p:spPr>
          <a:xfrm>
            <a:off x="327170" y="176167"/>
            <a:ext cx="8212823" cy="3456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64906-7452-44B5-B846-E3ED94A49258}"/>
              </a:ext>
            </a:extLst>
          </p:cNvPr>
          <p:cNvSpPr txBox="1"/>
          <p:nvPr/>
        </p:nvSpPr>
        <p:spPr>
          <a:xfrm>
            <a:off x="562062" y="4840448"/>
            <a:ext cx="535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1 : Create One simple Project as shown in Pic. And Run the runtime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098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0D74B-6FC4-41F8-8AE8-F4F25575F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4" t="5749" r="26446" b="42630"/>
          <a:stretch/>
        </p:blipFill>
        <p:spPr>
          <a:xfrm>
            <a:off x="293615" y="184558"/>
            <a:ext cx="6887361" cy="3540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93A889-C195-47ED-BD7C-B6948E4298FF}"/>
              </a:ext>
            </a:extLst>
          </p:cNvPr>
          <p:cNvSpPr txBox="1"/>
          <p:nvPr/>
        </p:nvSpPr>
        <p:spPr>
          <a:xfrm>
            <a:off x="402672" y="4924338"/>
            <a:ext cx="9237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2 : Used Diagnosis Overview Tool available in Right side menu. Drag and Drop tool </a:t>
            </a:r>
          </a:p>
          <a:p>
            <a:r>
              <a:rPr lang="en-IN" dirty="0"/>
              <a:t>            in project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955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12C5A-35E0-4DA9-A0B4-68C8B7C7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3" t="9908" r="9105" b="35902"/>
          <a:stretch/>
        </p:blipFill>
        <p:spPr>
          <a:xfrm>
            <a:off x="134223" y="117446"/>
            <a:ext cx="7659149" cy="3716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B2926-0E7E-4991-8A2B-B139098BC3AF}"/>
              </a:ext>
            </a:extLst>
          </p:cNvPr>
          <p:cNvSpPr txBox="1"/>
          <p:nvPr/>
        </p:nvSpPr>
        <p:spPr>
          <a:xfrm>
            <a:off x="402672" y="5075339"/>
            <a:ext cx="889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4 : Run the Runtime and Check </a:t>
            </a:r>
            <a:r>
              <a:rPr lang="en-IN" dirty="0" err="1"/>
              <a:t>Simulation.If</a:t>
            </a:r>
            <a:r>
              <a:rPr lang="en-IN" dirty="0"/>
              <a:t> all configuration is ok</a:t>
            </a:r>
          </a:p>
          <a:p>
            <a:r>
              <a:rPr lang="en-IN" dirty="0"/>
              <a:t>             then it will show connected. All tick must be in green in diagnosis overview.</a:t>
            </a:r>
          </a:p>
        </p:txBody>
      </p:sp>
    </p:spTree>
    <p:extLst>
      <p:ext uri="{BB962C8B-B14F-4D97-AF65-F5344CB8AC3E}">
        <p14:creationId xmlns:p14="http://schemas.microsoft.com/office/powerpoint/2010/main" val="131687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F5545-9C56-4827-AA13-8C1C6F51C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9" t="36208" r="23348" b="35046"/>
          <a:stretch/>
        </p:blipFill>
        <p:spPr>
          <a:xfrm>
            <a:off x="629174" y="268447"/>
            <a:ext cx="5889072" cy="1971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25133-DA55-4012-8AB3-BF72FC825A8E}"/>
              </a:ext>
            </a:extLst>
          </p:cNvPr>
          <p:cNvSpPr txBox="1"/>
          <p:nvPr/>
        </p:nvSpPr>
        <p:spPr>
          <a:xfrm>
            <a:off x="318782" y="4479721"/>
            <a:ext cx="839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5 : Now remove </a:t>
            </a:r>
            <a:r>
              <a:rPr lang="en-IN" dirty="0" err="1"/>
              <a:t>profinet</a:t>
            </a:r>
            <a:r>
              <a:rPr lang="en-IN" dirty="0"/>
              <a:t> cable from PLC and It must be disconnected and </a:t>
            </a:r>
          </a:p>
          <a:p>
            <a:r>
              <a:rPr lang="en-IN" dirty="0"/>
              <a:t>            all green tick will be converted in Red.</a:t>
            </a:r>
          </a:p>
        </p:txBody>
      </p:sp>
    </p:spTree>
    <p:extLst>
      <p:ext uri="{BB962C8B-B14F-4D97-AF65-F5344CB8AC3E}">
        <p14:creationId xmlns:p14="http://schemas.microsoft.com/office/powerpoint/2010/main" val="36461059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97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Channel Diagnosis and Troubleshooting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Diagnosis and Troubleshooting</dc:title>
  <dc:creator>Alpesh Suthar</dc:creator>
  <cp:lastModifiedBy>Alpesh Suthar</cp:lastModifiedBy>
  <cp:revision>5</cp:revision>
  <dcterms:created xsi:type="dcterms:W3CDTF">2020-01-01T06:17:39Z</dcterms:created>
  <dcterms:modified xsi:type="dcterms:W3CDTF">2020-01-01T07:01:14Z</dcterms:modified>
</cp:coreProperties>
</file>