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3" d="100"/>
          <a:sy n="43" d="100"/>
        </p:scale>
        <p:origin x="-72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8BF84-FCAD-4FCF-9DBC-DB9F816383D1}" type="datetimeFigureOut">
              <a:rPr lang="en-IN" smtClean="0"/>
              <a:t>20-11-2012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62EC-9B80-4C74-BF9F-C1D10580BC4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29279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8BF84-FCAD-4FCF-9DBC-DB9F816383D1}" type="datetimeFigureOut">
              <a:rPr lang="en-IN" smtClean="0"/>
              <a:t>20-11-2012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62EC-9B80-4C74-BF9F-C1D10580BC4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62418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8BF84-FCAD-4FCF-9DBC-DB9F816383D1}" type="datetimeFigureOut">
              <a:rPr lang="en-IN" smtClean="0"/>
              <a:t>20-11-2012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62EC-9B80-4C74-BF9F-C1D10580BC4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2323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8BF84-FCAD-4FCF-9DBC-DB9F816383D1}" type="datetimeFigureOut">
              <a:rPr lang="en-IN" smtClean="0"/>
              <a:t>20-11-2012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62EC-9B80-4C74-BF9F-C1D10580BC4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23321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8BF84-FCAD-4FCF-9DBC-DB9F816383D1}" type="datetimeFigureOut">
              <a:rPr lang="en-IN" smtClean="0"/>
              <a:t>20-11-2012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62EC-9B80-4C74-BF9F-C1D10580BC4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12869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8BF84-FCAD-4FCF-9DBC-DB9F816383D1}" type="datetimeFigureOut">
              <a:rPr lang="en-IN" smtClean="0"/>
              <a:t>20-11-2012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62EC-9B80-4C74-BF9F-C1D10580BC4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81695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8BF84-FCAD-4FCF-9DBC-DB9F816383D1}" type="datetimeFigureOut">
              <a:rPr lang="en-IN" smtClean="0"/>
              <a:t>20-11-2012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62EC-9B80-4C74-BF9F-C1D10580BC4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07177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8BF84-FCAD-4FCF-9DBC-DB9F816383D1}" type="datetimeFigureOut">
              <a:rPr lang="en-IN" smtClean="0"/>
              <a:t>20-11-2012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62EC-9B80-4C74-BF9F-C1D10580BC4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12431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8BF84-FCAD-4FCF-9DBC-DB9F816383D1}" type="datetimeFigureOut">
              <a:rPr lang="en-IN" smtClean="0"/>
              <a:t>20-11-2012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62EC-9B80-4C74-BF9F-C1D10580BC4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53222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8BF84-FCAD-4FCF-9DBC-DB9F816383D1}" type="datetimeFigureOut">
              <a:rPr lang="en-IN" smtClean="0"/>
              <a:t>20-11-2012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62EC-9B80-4C74-BF9F-C1D10580BC4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35202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8BF84-FCAD-4FCF-9DBC-DB9F816383D1}" type="datetimeFigureOut">
              <a:rPr lang="en-IN" smtClean="0"/>
              <a:t>20-11-2012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62EC-9B80-4C74-BF9F-C1D10580BC4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98581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68BF84-FCAD-4FCF-9DBC-DB9F816383D1}" type="datetimeFigureOut">
              <a:rPr lang="en-IN" smtClean="0"/>
              <a:t>20-11-2012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362EC-9B80-4C74-BF9F-C1D10580BC4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38368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504" y="476672"/>
            <a:ext cx="8568952" cy="5904656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Cisco Easy VPN is an IP Security (IPsec) virtual private network (VPN) solution supported by Cisco </a:t>
            </a:r>
            <a:r>
              <a:rPr lang="en-US" dirty="0" smtClean="0">
                <a:solidFill>
                  <a:schemeClr val="tx1"/>
                </a:solidFill>
              </a:rPr>
              <a:t>routers And security </a:t>
            </a:r>
            <a:r>
              <a:rPr lang="en-US" dirty="0">
                <a:solidFill>
                  <a:schemeClr val="tx1"/>
                </a:solidFill>
              </a:rPr>
              <a:t>appliances. It greatly simplifies VPN deployment for remote offices and mobile workers. Cisco </a:t>
            </a:r>
            <a:r>
              <a:rPr lang="en-US" dirty="0" smtClean="0">
                <a:solidFill>
                  <a:schemeClr val="tx1"/>
                </a:solidFill>
              </a:rPr>
              <a:t>Easy VPN </a:t>
            </a:r>
            <a:r>
              <a:rPr lang="en-US" dirty="0">
                <a:solidFill>
                  <a:schemeClr val="tx1"/>
                </a:solidFill>
              </a:rPr>
              <a:t>is based on the Cisco Unity Client Framework, which centralizes VPN management across all Cisco </a:t>
            </a:r>
            <a:r>
              <a:rPr lang="en-US" dirty="0" smtClean="0">
                <a:solidFill>
                  <a:schemeClr val="tx1"/>
                </a:solidFill>
              </a:rPr>
              <a:t>VPN devices</a:t>
            </a:r>
            <a:r>
              <a:rPr lang="en-US" dirty="0">
                <a:solidFill>
                  <a:schemeClr val="tx1"/>
                </a:solidFill>
              </a:rPr>
              <a:t>, thus reducing the management complexity of VPN deployments. There are three components of the</a:t>
            </a:r>
          </a:p>
          <a:p>
            <a:pPr algn="l"/>
            <a:r>
              <a:rPr lang="en-US" dirty="0">
                <a:solidFill>
                  <a:schemeClr val="tx1"/>
                </a:solidFill>
              </a:rPr>
              <a:t>Cisco Easy VPN solution: Easy VPN Client, Easy VPN Remote, and Easy VPN Server.</a:t>
            </a:r>
          </a:p>
          <a:p>
            <a:endParaRPr lang="en-IN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54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Cisco Easy VPN Client enables mobile workers to create a remote-access VPN connection to a Cisco </a:t>
            </a:r>
            <a:r>
              <a:rPr lang="en-US" dirty="0" smtClean="0"/>
              <a:t>Easy VPN </a:t>
            </a:r>
            <a:r>
              <a:rPr lang="en-US" dirty="0"/>
              <a:t>Server. Cisco Easy VPN Client refers to the Cisco VPN Client, which is also commonly referred to as </a:t>
            </a:r>
            <a:r>
              <a:rPr lang="en-US" dirty="0" smtClean="0"/>
              <a:t>the Cisco </a:t>
            </a:r>
            <a:r>
              <a:rPr lang="en-US" dirty="0"/>
              <a:t>Software VPN Client.</a:t>
            </a:r>
          </a:p>
          <a:p>
            <a:pPr marL="0" indent="0">
              <a:buNone/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57810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Cisco Easy VPN Remote enables Cisco routers and security appliances to establish a site-to-site </a:t>
            </a:r>
            <a:r>
              <a:rPr lang="en-US" dirty="0" smtClean="0"/>
              <a:t>VPN connection </a:t>
            </a:r>
            <a:r>
              <a:rPr lang="en-US" dirty="0"/>
              <a:t>to a Cisco Easy VPN Server without complex remote-side configuration. Cisco Easy VPN Remote </a:t>
            </a:r>
            <a:r>
              <a:rPr lang="en-US" dirty="0" smtClean="0"/>
              <a:t>is also </a:t>
            </a:r>
            <a:r>
              <a:rPr lang="en-US" dirty="0"/>
              <a:t>commonly referred to as a hardware client.</a:t>
            </a:r>
          </a:p>
          <a:p>
            <a:pPr marL="0" indent="0">
              <a:buNone/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15893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Cisco Easy VPN Server accepts connections from Cisco Easy VPN Client and Remote, ensures that </a:t>
            </a:r>
            <a:r>
              <a:rPr lang="en-US" dirty="0" smtClean="0"/>
              <a:t>those connections </a:t>
            </a:r>
            <a:r>
              <a:rPr lang="en-US" dirty="0"/>
              <a:t>have up-to-date policies in place before the connections are established.</a:t>
            </a:r>
          </a:p>
          <a:p>
            <a:pPr marL="0" indent="0">
              <a:buNone/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96368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 The Cisco Easy VPN solution uses the Mode-Configuration (Mode-</a:t>
            </a:r>
            <a:r>
              <a:rPr lang="en-US" dirty="0" err="1"/>
              <a:t>Config</a:t>
            </a:r>
            <a:r>
              <a:rPr lang="en-US" dirty="0"/>
              <a:t>) mechanism within the Internet </a:t>
            </a:r>
            <a:r>
              <a:rPr lang="en-US" dirty="0" smtClean="0"/>
              <a:t>Key Exchange </a:t>
            </a:r>
            <a:r>
              <a:rPr lang="en-US" dirty="0"/>
              <a:t>(IKE) to push policy (attributes) from the Easy VPN Server to the Easy VPN Client or Remote. </a:t>
            </a:r>
            <a:r>
              <a:rPr lang="en-US" dirty="0" smtClean="0"/>
              <a:t>Since this </a:t>
            </a:r>
            <a:r>
              <a:rPr lang="en-US" dirty="0"/>
              <a:t>policy is pushed to the client or the remote every time a new tunnel is created, it makes it easier </a:t>
            </a:r>
            <a:r>
              <a:rPr lang="en-US" dirty="0" smtClean="0"/>
              <a:t>to propagate </a:t>
            </a:r>
            <a:r>
              <a:rPr lang="en-US" dirty="0"/>
              <a:t>new policy changes. Mode-</a:t>
            </a:r>
            <a:r>
              <a:rPr lang="en-US" dirty="0" err="1"/>
              <a:t>Config</a:t>
            </a:r>
            <a:r>
              <a:rPr lang="en-US" dirty="0"/>
              <a:t> also enables the Client or the Remote to have </a:t>
            </a:r>
            <a:r>
              <a:rPr lang="en-US" dirty="0" smtClean="0"/>
              <a:t>minimal configuration </a:t>
            </a:r>
            <a:r>
              <a:rPr lang="en-US" dirty="0"/>
              <a:t>in order to establish the tunnel.</a:t>
            </a:r>
          </a:p>
          <a:p>
            <a:pPr marL="0" indent="0">
              <a:buNone/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30894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attributes that can be pushed down through Mode-</a:t>
            </a:r>
            <a:r>
              <a:rPr lang="en-US" dirty="0" err="1"/>
              <a:t>Config</a:t>
            </a:r>
            <a:r>
              <a:rPr lang="en-US" dirty="0"/>
              <a:t> include: internal IP address, internal subnet </a:t>
            </a:r>
            <a:r>
              <a:rPr lang="en-US" dirty="0" err="1" smtClean="0"/>
              <a:t>mask,Domain</a:t>
            </a:r>
            <a:r>
              <a:rPr lang="en-US" dirty="0" smtClean="0"/>
              <a:t> </a:t>
            </a:r>
            <a:r>
              <a:rPr lang="en-US" dirty="0"/>
              <a:t>Name Server (DNS) addresses, Windows Internet Name Service (WINS) addresses, backup server </a:t>
            </a:r>
            <a:r>
              <a:rPr lang="en-US" dirty="0" smtClean="0"/>
              <a:t>list, domain </a:t>
            </a:r>
            <a:r>
              <a:rPr lang="en-US" dirty="0"/>
              <a:t>name, client firewall policy, Cisco IOS Software configuration and Split Tunneling </a:t>
            </a:r>
          </a:p>
          <a:p>
            <a:pPr marL="0" indent="0">
              <a:buNone/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55435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349</Words>
  <Application>Microsoft Office PowerPoint</Application>
  <PresentationFormat>On-screen Show (4:3)</PresentationFormat>
  <Paragraphs>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2</cp:revision>
  <dcterms:created xsi:type="dcterms:W3CDTF">2012-11-20T05:26:45Z</dcterms:created>
  <dcterms:modified xsi:type="dcterms:W3CDTF">2012-11-20T05:55:55Z</dcterms:modified>
</cp:coreProperties>
</file>