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23531-88FF-DF73-E9E2-A538EDC8E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06C86-DFB6-1267-2C82-4FC838B705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F2E14A-025A-38A1-3976-9AF7A1190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62CD6-16A2-463C-AC43-C83B349C77D0}" type="datetimeFigureOut">
              <a:rPr lang="en-MY" smtClean="0"/>
              <a:t>27/12/2023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4A3D8-700C-F9D9-9A35-18BFBA794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849EAE-21CC-92A8-FE0E-0404A0DD1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7807-F475-4CC9-A447-A79F52C210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11330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6FA40-7716-6F77-2A78-FF2119FA3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B3F33A-EC4B-9E86-21E3-AF58030CE2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CE2347-86A1-779A-2A6B-299FB8494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62CD6-16A2-463C-AC43-C83B349C77D0}" type="datetimeFigureOut">
              <a:rPr lang="en-MY" smtClean="0"/>
              <a:t>27/12/2023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6E2D9-69D3-015A-213D-FAC61106E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8A347-0DFB-4C5D-35D8-7F0522C0B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7807-F475-4CC9-A447-A79F52C210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3951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57B041-43D2-8B5B-8977-12022BF755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190AC2-19DB-A5E1-CB26-44A2C8BBA6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65BDE7-6704-2EFA-EBFC-5B2DC93FF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62CD6-16A2-463C-AC43-C83B349C77D0}" type="datetimeFigureOut">
              <a:rPr lang="en-MY" smtClean="0"/>
              <a:t>27/12/2023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E53DE-8FB6-956B-7C96-1FFC76657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DDB9C-77E3-D4EB-CC0A-8FA52073A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7807-F475-4CC9-A447-A79F52C210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07769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C75CA-3A50-1318-08CF-CB9400028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18A41-17EA-9DE7-330E-2C461DE92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DA9B0-2541-DBE8-B055-02A6B9124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62CD6-16A2-463C-AC43-C83B349C77D0}" type="datetimeFigureOut">
              <a:rPr lang="en-MY" smtClean="0"/>
              <a:t>27/12/2023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79DD8-1887-0DEB-F94E-3AA10E71A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A0A583-1BDC-4664-713E-3D35DDBE1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7807-F475-4CC9-A447-A79F52C210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75279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D7AF2-D4A9-2A85-611C-7C558F02E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BF859B-432A-70E4-8FAD-912F15209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CACC61-4AB7-57E7-E6A8-F93BB3D57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62CD6-16A2-463C-AC43-C83B349C77D0}" type="datetimeFigureOut">
              <a:rPr lang="en-MY" smtClean="0"/>
              <a:t>27/12/2023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12268-1625-2538-A25B-A260770A4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213BDD-FB5B-0F2F-93D2-7EB2DCB82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7807-F475-4CC9-A447-A79F52C210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42511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DE515-389A-ED1F-0CC7-4477EBCE9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5E3B2-2363-02A7-A070-91401D5A52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7E878C-4A12-D6DE-30C0-C14CD261C1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FB1AD-F1AB-C4B7-E443-C4739EF1C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62CD6-16A2-463C-AC43-C83B349C77D0}" type="datetimeFigureOut">
              <a:rPr lang="en-MY" smtClean="0"/>
              <a:t>27/12/2023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88BAA7-45C0-72FE-50EA-06A103B14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5D6878-1144-D828-02F3-03330611E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7807-F475-4CC9-A447-A79F52C210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84991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00F19-AF98-68AA-2D54-229D16D6E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EB6031-37DA-E4B7-8341-629410D44C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BDC4E2-FF02-E451-276A-D635E7E902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1EF987-89FA-3FBC-32E5-16651F6763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DEA3D5-3CC4-D5CD-E7BA-E4C38634D6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E87A9F-D153-CE97-7779-D4A1A6562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62CD6-16A2-463C-AC43-C83B349C77D0}" type="datetimeFigureOut">
              <a:rPr lang="en-MY" smtClean="0"/>
              <a:t>27/12/2023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98EA3B-7588-276C-8D5B-D50014E6D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647E37-B5B1-2A04-12FD-2665E20D4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7807-F475-4CC9-A447-A79F52C210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80650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EE079-E0DB-23C8-ADB6-4C923BFC4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28E969-1ADA-0875-249A-AF728CBA7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62CD6-16A2-463C-AC43-C83B349C77D0}" type="datetimeFigureOut">
              <a:rPr lang="en-MY" smtClean="0"/>
              <a:t>27/12/2023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5BE612-627C-512B-A6DE-55ADEA254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8C8EC7-1DA3-0EEA-682C-0E601635C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7807-F475-4CC9-A447-A79F52C210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29516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74378-1852-9A6C-55B5-17EEC4307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62CD6-16A2-463C-AC43-C83B349C77D0}" type="datetimeFigureOut">
              <a:rPr lang="en-MY" smtClean="0"/>
              <a:t>27/12/2023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6AA8F-1391-0D32-2934-F4DBF5299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5CA17-81A4-E0DC-6C7D-0500B474C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7807-F475-4CC9-A447-A79F52C210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10069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35084-3212-1C73-6FBF-49900D934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52D8C-F3FB-79A5-7B03-CBE85BB91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99107-4550-580C-D183-18ECEF8D22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B04DE-8907-4502-21BE-A617AF3C4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62CD6-16A2-463C-AC43-C83B349C77D0}" type="datetimeFigureOut">
              <a:rPr lang="en-MY" smtClean="0"/>
              <a:t>27/12/2023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07DB83-ED10-20A2-F233-B6C224109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508DA8-62CE-FB0F-3F1C-006993A2A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7807-F475-4CC9-A447-A79F52C210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18213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DA1B1-4043-64B4-B91B-F28DC9899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A87E03-73F6-9911-7A32-C87E30E3F2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599BA7-3841-7EAF-23C5-21C1A63B05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C5A24F-E1F3-AEF7-577E-9C99FCBE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62CD6-16A2-463C-AC43-C83B349C77D0}" type="datetimeFigureOut">
              <a:rPr lang="en-MY" smtClean="0"/>
              <a:t>27/12/2023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5D8128-A492-0D5D-8A1F-24573AA47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C31643-9AD1-32A4-CA5C-02636BE33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7807-F475-4CC9-A447-A79F52C210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79936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8652CB-D34C-82C5-C20A-B3869EE80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10A8CB-78B7-168B-808D-B77B032E8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8E25A-A3B0-AC76-1ADA-8E35AFFF94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62CD6-16A2-463C-AC43-C83B349C77D0}" type="datetimeFigureOut">
              <a:rPr lang="en-MY" smtClean="0"/>
              <a:t>27/12/2023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B9E117-477C-E154-E7E5-8EF4678AF9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78D75-8B42-C35E-5B08-25438C041B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E7807-F475-4CC9-A447-A79F52C210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79702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EDCB9-AE25-CEC5-86A2-C179608103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>
                <a:solidFill>
                  <a:srgbClr val="FF0000"/>
                </a:solidFill>
              </a:rPr>
              <a:t>Bitwise Logical Operations</a:t>
            </a:r>
          </a:p>
        </p:txBody>
      </p:sp>
    </p:spTree>
    <p:extLst>
      <p:ext uri="{BB962C8B-B14F-4D97-AF65-F5344CB8AC3E}">
        <p14:creationId xmlns:p14="http://schemas.microsoft.com/office/powerpoint/2010/main" val="3308717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448DF6A-50E6-5FC7-E003-CEF932A1D3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9231" y="624562"/>
            <a:ext cx="7973538" cy="238158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AD05D49-7159-E224-E2DF-05B5B5718F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9231" y="3429000"/>
            <a:ext cx="7935432" cy="2295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018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94DC9E9-98E4-CCFD-7CAF-1978E57A76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8824" y="705698"/>
            <a:ext cx="7944959" cy="230537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CE3E0D0-F9C5-6CB6-8177-F9F8CABD5E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8824" y="3429000"/>
            <a:ext cx="7925906" cy="2248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566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1001490-B168-36BA-F421-47BDFF1B61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9109" y="654372"/>
            <a:ext cx="7925906" cy="23434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8B7A816-5A74-24D0-CDE1-186709A490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968" y="3429000"/>
            <a:ext cx="7906853" cy="2210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880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095130D-684B-D9FA-F296-935E2A4E69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573" y="944666"/>
            <a:ext cx="7906853" cy="22577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6A1E2DA-87CF-87E8-5165-DEA631FD37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1625" y="3655595"/>
            <a:ext cx="7887801" cy="2172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746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</Words>
  <Application>Microsoft Office PowerPoint</Application>
  <PresentationFormat>Widescreen</PresentationFormat>
  <Paragraphs>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Bitwise Logical Operations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Bitwise Logical Operations</dc:title>
  <dc:creator>Paul Chin</dc:creator>
  <cp:lastModifiedBy>Paul Chin</cp:lastModifiedBy>
  <cp:revision>1</cp:revision>
  <dcterms:created xsi:type="dcterms:W3CDTF">2023-12-27T07:28:45Z</dcterms:created>
  <dcterms:modified xsi:type="dcterms:W3CDTF">2023-12-27T07:37:02Z</dcterms:modified>
</cp:coreProperties>
</file>