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3" r:id="rId3"/>
    <p:sldId id="261" r:id="rId4"/>
    <p:sldId id="26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09" autoAdjust="0"/>
    <p:restoredTop sz="94660"/>
  </p:normalViewPr>
  <p:slideViewPr>
    <p:cSldViewPr snapToGrid="0">
      <p:cViewPr>
        <p:scale>
          <a:sx n="75" d="100"/>
          <a:sy n="75" d="100"/>
        </p:scale>
        <p:origin x="43" y="-3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09B094-5691-4C29-94C0-B0D9AC11C81B}" type="datetimeFigureOut">
              <a:rPr lang="en-MY" smtClean="0"/>
              <a:t>29/1/2024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05472F-9378-472D-ABE4-0F985AA2853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01084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0ED16-F3CB-A6D5-3BEF-48CB7C677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A2A390-CD32-C835-D01E-05B1A10825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D379ED-4305-88B4-75D4-7B9A35C88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21DE5-309D-4EE7-92B4-ADAE30DD6EF0}" type="datetimeFigureOut">
              <a:rPr lang="en-MY" smtClean="0"/>
              <a:t>29/1/2024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34B45C-D204-B697-2CEB-140871C81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837DE-A87C-5D70-96ED-1869970F6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CA59D-B5C0-4621-8F60-82AC6C83734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01172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06D8F-7BA8-0E7F-6E99-FED61A04F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A5A18F-68B3-AC95-C6DD-6FBA858A12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A52751-A5F9-5D66-8DA8-C342C05C3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21DE5-309D-4EE7-92B4-ADAE30DD6EF0}" type="datetimeFigureOut">
              <a:rPr lang="en-MY" smtClean="0"/>
              <a:t>29/1/2024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5F7263-AA07-BA39-392C-631681326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F20E33-77CB-1F1E-5D51-B16FD350F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CA59D-B5C0-4621-8F60-82AC6C83734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15738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D97858-B38A-1A34-2B72-C15C54F4E5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4A087D-28A4-B2E4-0D13-FD815BAB77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5A531C-240F-E5F4-BEBA-225362087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21DE5-309D-4EE7-92B4-ADAE30DD6EF0}" type="datetimeFigureOut">
              <a:rPr lang="en-MY" smtClean="0"/>
              <a:t>29/1/2024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C9ED21-755B-F80B-146C-8442A2E05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5C4B10-15B9-689C-7D2C-CA5E43D87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CA59D-B5C0-4621-8F60-82AC6C83734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91955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D748B-B3E3-46B0-6C49-C4CAF675F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FB6991-D84B-E79B-79CB-66CDC03517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049DD2-A359-4E23-9AD4-906D7600F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21DE5-309D-4EE7-92B4-ADAE30DD6EF0}" type="datetimeFigureOut">
              <a:rPr lang="en-MY" smtClean="0"/>
              <a:t>29/1/2024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7D6DF1-A6AF-2662-F190-FE2004BF7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E41482-F08D-A9A8-B85B-D5AC59926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CA59D-B5C0-4621-8F60-82AC6C83734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59874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8F47B-FD74-B984-5403-231CCEE58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871D94-58D1-69C0-3E40-D1FA55BC60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B15615-038C-0609-E5D6-6F30DBDFA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21DE5-309D-4EE7-92B4-ADAE30DD6EF0}" type="datetimeFigureOut">
              <a:rPr lang="en-MY" smtClean="0"/>
              <a:t>29/1/2024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EA64B7-131C-BDD3-DEFE-08BE0D320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2CC21-3083-9348-1313-BC279631D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CA59D-B5C0-4621-8F60-82AC6C83734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58737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D2733-519D-F998-2286-19EE95AD9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103E51-D9A1-EFD7-5778-318272612A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CAA574-33A9-35D7-DA95-6D0F59889F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A86ED5-4912-038B-AA12-304AF230D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21DE5-309D-4EE7-92B4-ADAE30DD6EF0}" type="datetimeFigureOut">
              <a:rPr lang="en-MY" smtClean="0"/>
              <a:t>29/1/2024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D33F01-7B8E-0DE7-B41C-F5F320835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6E71BE-9D33-E434-D20E-B7D4362F4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CA59D-B5C0-4621-8F60-82AC6C83734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30291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08613-8F09-2602-B066-54DB1F3A3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27EB4-2C71-0735-2706-743E76C0C5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DE0806-E3BF-EFEC-1FC7-44338B9E25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B35667-5DD1-C783-5287-D9E475332D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755C8A-5E17-0EDE-0930-787303CEF3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5907D7-E3FC-7E35-5F30-10216AC8F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21DE5-309D-4EE7-92B4-ADAE30DD6EF0}" type="datetimeFigureOut">
              <a:rPr lang="en-MY" smtClean="0"/>
              <a:t>29/1/2024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30E9E5-C80C-60B8-D23D-623581EBB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36473F-2AF1-A810-CB1B-871407FD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CA59D-B5C0-4621-8F60-82AC6C83734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63235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8C3E6-350E-4623-14F7-174274C9E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8BDA7D-1CE8-E766-FD29-614E52CDF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21DE5-309D-4EE7-92B4-ADAE30DD6EF0}" type="datetimeFigureOut">
              <a:rPr lang="en-MY" smtClean="0"/>
              <a:t>29/1/2024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429A17-9E6E-7530-702B-6F1AAC596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72B96A-7C00-C16A-BBB5-E341837A2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CA59D-B5C0-4621-8F60-82AC6C83734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3903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87681C-B7FE-A0C4-B1A6-AED2BC813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21DE5-309D-4EE7-92B4-ADAE30DD6EF0}" type="datetimeFigureOut">
              <a:rPr lang="en-MY" smtClean="0"/>
              <a:t>29/1/2024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91FAC7-6B2F-0F5C-0246-9524F4049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6C5FC1-E8E1-5DB2-BB59-412F24D72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CA59D-B5C0-4621-8F60-82AC6C83734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74772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1F732-9E1E-997F-CEEF-337EA131E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CDE2A-5476-3971-9907-D350A7BC0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C25CCE-5B71-92B8-E157-F9FA764ED7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E68D2C-6F2B-3D85-B860-110F932F9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21DE5-309D-4EE7-92B4-ADAE30DD6EF0}" type="datetimeFigureOut">
              <a:rPr lang="en-MY" smtClean="0"/>
              <a:t>29/1/2024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5C4D88-0D1B-AF34-6679-D33D00020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7E90C0-E4F7-D5A1-786A-2280AF2C6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CA59D-B5C0-4621-8F60-82AC6C83734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71574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30073-ED6F-6220-85FD-52F996815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63C3E1-BE60-AA24-48C5-30100E2524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B99517-17ED-E2FC-A60C-A776042418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245B60-017B-3482-BEDD-A9A639E3D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21DE5-309D-4EE7-92B4-ADAE30DD6EF0}" type="datetimeFigureOut">
              <a:rPr lang="en-MY" smtClean="0"/>
              <a:t>29/1/2024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F82F19-4337-27B5-0AFD-46CDF80D6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B1B139-9098-FA54-9F6F-146D15DA8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CA59D-B5C0-4621-8F60-82AC6C83734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13757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7AE355-BDA3-1ECB-CBB7-FECA57317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8529B2-20B3-6242-5412-2EC637551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5EF55-5D6A-0881-04C3-00EB0475A9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21DE5-309D-4EE7-92B4-ADAE30DD6EF0}" type="datetimeFigureOut">
              <a:rPr lang="en-MY" smtClean="0"/>
              <a:t>29/1/2024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E8A007-47C5-35D6-B8A2-D9BBB577E1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8AE7F-3124-D6AC-5BA8-6C35504BCB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CA59D-B5C0-4621-8F60-82AC6C83734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54209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9908A-DB4D-9A49-93D6-A1228707A3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Intro to Memory Arrays</a:t>
            </a:r>
            <a:endParaRPr lang="en-MY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1764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57B267B-D662-12E1-DB52-252FDCD7C2C5}"/>
              </a:ext>
            </a:extLst>
          </p:cNvPr>
          <p:cNvSpPr txBox="1"/>
          <p:nvPr/>
        </p:nvSpPr>
        <p:spPr>
          <a:xfrm>
            <a:off x="1840230" y="1623060"/>
            <a:ext cx="792099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MY" sz="2400"/>
              <a:t>Assuming you want to store a sequence of numbers in memory:</a:t>
            </a:r>
          </a:p>
          <a:p>
            <a:r>
              <a:rPr lang="en-MY" sz="2400"/>
              <a:t>	</a:t>
            </a:r>
          </a:p>
          <a:p>
            <a:r>
              <a:rPr lang="en-MY" sz="2400"/>
              <a:t>	11,22,33,44,55</a:t>
            </a:r>
          </a:p>
          <a:p>
            <a:endParaRPr lang="en-MY" sz="2400"/>
          </a:p>
          <a:p>
            <a:r>
              <a:rPr lang="en-MY" sz="2400"/>
              <a:t>and then retrieve them sequentially</a:t>
            </a:r>
          </a:p>
        </p:txBody>
      </p:sp>
    </p:spTree>
    <p:extLst>
      <p:ext uri="{BB962C8B-B14F-4D97-AF65-F5344CB8AC3E}">
        <p14:creationId xmlns:p14="http://schemas.microsoft.com/office/powerpoint/2010/main" val="2645901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E590E-D87C-CB1F-C70C-5A06A8116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Iterating through memory arrays</a:t>
            </a:r>
            <a:endParaRPr lang="en-MY">
              <a:solidFill>
                <a:srgbClr val="FF0000"/>
              </a:solidFill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C433C3F-87E6-24C7-6755-DAF454D169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8139801"/>
              </p:ext>
            </p:extLst>
          </p:nvPr>
        </p:nvGraphicFramePr>
        <p:xfrm>
          <a:off x="6779773" y="2454552"/>
          <a:ext cx="3484367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4367">
                  <a:extLst>
                    <a:ext uri="{9D8B030D-6E8A-4147-A177-3AD203B41FA5}">
                      <a16:colId xmlns:a16="http://schemas.microsoft.com/office/drawing/2014/main" val="20728218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3309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18129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59600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42029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85081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90741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31116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83911"/>
                  </a:ext>
                </a:extLst>
              </a:tr>
            </a:tbl>
          </a:graphicData>
        </a:graphic>
      </p:graphicFrame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2A9606AB-9C7C-1182-C045-A19D96081B3F}"/>
              </a:ext>
            </a:extLst>
          </p:cNvPr>
          <p:cNvCxnSpPr/>
          <p:nvPr/>
        </p:nvCxnSpPr>
        <p:spPr>
          <a:xfrm>
            <a:off x="10609420" y="2964558"/>
            <a:ext cx="0" cy="2295331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6ED5ABE0-63AA-6DBF-E950-BFB2D6448663}"/>
              </a:ext>
            </a:extLst>
          </p:cNvPr>
          <p:cNvSpPr txBox="1"/>
          <p:nvPr/>
        </p:nvSpPr>
        <p:spPr>
          <a:xfrm>
            <a:off x="10903774" y="3126266"/>
            <a:ext cx="12419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Memory address </a:t>
            </a:r>
          </a:p>
          <a:p>
            <a:r>
              <a:rPr lang="en-US"/>
              <a:t>increases</a:t>
            </a:r>
          </a:p>
          <a:p>
            <a:r>
              <a:rPr lang="en-US"/>
              <a:t>by qword</a:t>
            </a:r>
            <a:endParaRPr lang="en-MY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1B0EC21-D5CA-926E-A6A4-5594B64422C7}"/>
              </a:ext>
            </a:extLst>
          </p:cNvPr>
          <p:cNvSpPr/>
          <p:nvPr/>
        </p:nvSpPr>
        <p:spPr>
          <a:xfrm>
            <a:off x="7790121" y="2868477"/>
            <a:ext cx="2143005" cy="228219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0000000000000011</a:t>
            </a:r>
            <a:endParaRPr lang="en-MY"/>
          </a:p>
        </p:txBody>
      </p:sp>
      <p:graphicFrame>
        <p:nvGraphicFramePr>
          <p:cNvPr id="17" name="Table 17">
            <a:extLst>
              <a:ext uri="{FF2B5EF4-FFF2-40B4-BE49-F238E27FC236}">
                <a16:creationId xmlns:a16="http://schemas.microsoft.com/office/drawing/2014/main" id="{03C4FA36-8331-E0A8-2C41-40EFC01719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7905096"/>
              </p:ext>
            </p:extLst>
          </p:nvPr>
        </p:nvGraphicFramePr>
        <p:xfrm>
          <a:off x="5412225" y="2454552"/>
          <a:ext cx="2143005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3005">
                  <a:extLst>
                    <a:ext uri="{9D8B030D-6E8A-4147-A177-3AD203B41FA5}">
                      <a16:colId xmlns:a16="http://schemas.microsoft.com/office/drawing/2014/main" val="35926962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08822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0000000000403180</a:t>
                      </a:r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24735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0000000000403188</a:t>
                      </a:r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0427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0000000000403190</a:t>
                      </a:r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57371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0000000000403198</a:t>
                      </a:r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1769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00000000004031A0</a:t>
                      </a:r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52338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7601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1519905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298A84CA-683A-B9F3-68F1-9D2A428E68EB}"/>
              </a:ext>
            </a:extLst>
          </p:cNvPr>
          <p:cNvSpPr/>
          <p:nvPr/>
        </p:nvSpPr>
        <p:spPr>
          <a:xfrm>
            <a:off x="709791" y="4561846"/>
            <a:ext cx="893652" cy="372022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ECX</a:t>
            </a:r>
            <a:endParaRPr lang="en-MY"/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5EC2E53A-30D9-C5F4-9890-CD18B43FB407}"/>
              </a:ext>
            </a:extLst>
          </p:cNvPr>
          <p:cNvCxnSpPr>
            <a:cxnSpLocks/>
          </p:cNvCxnSpPr>
          <p:nvPr/>
        </p:nvCxnSpPr>
        <p:spPr>
          <a:xfrm flipH="1">
            <a:off x="10126327" y="2352903"/>
            <a:ext cx="466099" cy="403546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C0D28B28-896B-E92F-894F-12A2A5261335}"/>
              </a:ext>
            </a:extLst>
          </p:cNvPr>
          <p:cNvSpPr txBox="1"/>
          <p:nvPr/>
        </p:nvSpPr>
        <p:spPr>
          <a:xfrm>
            <a:off x="10574058" y="1747360"/>
            <a:ext cx="10013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qword</a:t>
            </a:r>
          </a:p>
          <a:p>
            <a:r>
              <a:rPr lang="en-US"/>
              <a:t>(8 bytes)</a:t>
            </a:r>
            <a:endParaRPr lang="en-MY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328CF300-5082-8CCF-9D95-46F05409613F}"/>
              </a:ext>
            </a:extLst>
          </p:cNvPr>
          <p:cNvCxnSpPr>
            <a:cxnSpLocks/>
          </p:cNvCxnSpPr>
          <p:nvPr/>
        </p:nvCxnSpPr>
        <p:spPr>
          <a:xfrm flipH="1" flipV="1">
            <a:off x="2653827" y="3395298"/>
            <a:ext cx="551232" cy="141459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26751476-544F-7FA7-A6E6-D7446CB6F550}"/>
              </a:ext>
            </a:extLst>
          </p:cNvPr>
          <p:cNvSpPr txBox="1"/>
          <p:nvPr/>
        </p:nvSpPr>
        <p:spPr>
          <a:xfrm>
            <a:off x="4452971" y="1567402"/>
            <a:ext cx="14015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base address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665CE5F-3A2F-AD5A-E349-ED88106055D8}"/>
              </a:ext>
            </a:extLst>
          </p:cNvPr>
          <p:cNvCxnSpPr>
            <a:cxnSpLocks/>
            <a:stCxn id="20" idx="1"/>
          </p:cNvCxnSpPr>
          <p:nvPr/>
        </p:nvCxnSpPr>
        <p:spPr>
          <a:xfrm flipH="1">
            <a:off x="1651207" y="4598907"/>
            <a:ext cx="642827" cy="18877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806EF34C-DDCA-D27E-8646-EF51E7C4E06C}"/>
              </a:ext>
            </a:extLst>
          </p:cNvPr>
          <p:cNvSpPr txBox="1"/>
          <p:nvPr/>
        </p:nvSpPr>
        <p:spPr>
          <a:xfrm>
            <a:off x="3205059" y="3418665"/>
            <a:ext cx="1315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offset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0B015A0-E4C6-8CF1-7B63-49AA28B7EEA2}"/>
              </a:ext>
            </a:extLst>
          </p:cNvPr>
          <p:cNvSpPr txBox="1"/>
          <p:nvPr/>
        </p:nvSpPr>
        <p:spPr>
          <a:xfrm>
            <a:off x="1116853" y="3096696"/>
            <a:ext cx="19383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base + ecx*8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022B5ED-FFB6-D798-E6AD-82DA79F6847E}"/>
              </a:ext>
            </a:extLst>
          </p:cNvPr>
          <p:cNvSpPr/>
          <p:nvPr/>
        </p:nvSpPr>
        <p:spPr>
          <a:xfrm>
            <a:off x="1836834" y="3126266"/>
            <a:ext cx="667138" cy="30273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99A292B-49A6-2E99-1255-0FDD5DF05B49}"/>
              </a:ext>
            </a:extLst>
          </p:cNvPr>
          <p:cNvSpPr txBox="1"/>
          <p:nvPr/>
        </p:nvSpPr>
        <p:spPr>
          <a:xfrm>
            <a:off x="2294034" y="4137242"/>
            <a:ext cx="9903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index and counter</a:t>
            </a:r>
          </a:p>
        </p:txBody>
      </p:sp>
      <p:graphicFrame>
        <p:nvGraphicFramePr>
          <p:cNvPr id="23" name="Table 23">
            <a:extLst>
              <a:ext uri="{FF2B5EF4-FFF2-40B4-BE49-F238E27FC236}">
                <a16:creationId xmlns:a16="http://schemas.microsoft.com/office/drawing/2014/main" id="{2FC9B516-795F-01E5-8ABF-AE1FA08E3B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1544155"/>
              </p:ext>
            </p:extLst>
          </p:nvPr>
        </p:nvGraphicFramePr>
        <p:xfrm>
          <a:off x="4933820" y="2445835"/>
          <a:ext cx="430753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753">
                  <a:extLst>
                    <a:ext uri="{9D8B030D-6E8A-4147-A177-3AD203B41FA5}">
                      <a16:colId xmlns:a16="http://schemas.microsoft.com/office/drawing/2014/main" val="40181767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60389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0</a:t>
                      </a:r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65661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1</a:t>
                      </a:r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35413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2</a:t>
                      </a:r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53137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3</a:t>
                      </a:r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4599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4</a:t>
                      </a:r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4220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5</a:t>
                      </a:r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4283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6</a:t>
                      </a:r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6879295"/>
                  </a:ext>
                </a:extLst>
              </a:tr>
            </a:tbl>
          </a:graphicData>
        </a:graphic>
      </p:graphicFrame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E53A832D-03EC-1DB8-C738-03CD5B00E497}"/>
              </a:ext>
            </a:extLst>
          </p:cNvPr>
          <p:cNvCxnSpPr>
            <a:cxnSpLocks/>
          </p:cNvCxnSpPr>
          <p:nvPr/>
        </p:nvCxnSpPr>
        <p:spPr>
          <a:xfrm>
            <a:off x="5155378" y="1957751"/>
            <a:ext cx="699131" cy="93826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A58B3670-E5A3-D04D-88AE-A5F8FA31475E}"/>
              </a:ext>
            </a:extLst>
          </p:cNvPr>
          <p:cNvSpPr txBox="1"/>
          <p:nvPr/>
        </p:nvSpPr>
        <p:spPr>
          <a:xfrm>
            <a:off x="3726850" y="2301421"/>
            <a:ext cx="9332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index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D6B3CB7A-B515-184E-8033-9E46F133C7C7}"/>
              </a:ext>
            </a:extLst>
          </p:cNvPr>
          <p:cNvCxnSpPr>
            <a:cxnSpLocks/>
          </p:cNvCxnSpPr>
          <p:nvPr/>
        </p:nvCxnSpPr>
        <p:spPr>
          <a:xfrm>
            <a:off x="4409768" y="2570747"/>
            <a:ext cx="602238" cy="432099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F67B6582-024C-8810-7A66-FFDA90E431C5}"/>
              </a:ext>
            </a:extLst>
          </p:cNvPr>
          <p:cNvSpPr/>
          <p:nvPr/>
        </p:nvSpPr>
        <p:spPr>
          <a:xfrm>
            <a:off x="7790121" y="3269206"/>
            <a:ext cx="2143005" cy="228219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0000000000000022</a:t>
            </a:r>
            <a:endParaRPr lang="en-MY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63280EE-4E46-3C16-33CA-848026B49819}"/>
              </a:ext>
            </a:extLst>
          </p:cNvPr>
          <p:cNvSpPr/>
          <p:nvPr/>
        </p:nvSpPr>
        <p:spPr>
          <a:xfrm>
            <a:off x="7800559" y="3647195"/>
            <a:ext cx="2143005" cy="228219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0000000000000033</a:t>
            </a:r>
            <a:endParaRPr lang="en-MY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08EF5E4-A5DF-B541-1227-56FB59D6262D}"/>
              </a:ext>
            </a:extLst>
          </p:cNvPr>
          <p:cNvSpPr/>
          <p:nvPr/>
        </p:nvSpPr>
        <p:spPr>
          <a:xfrm>
            <a:off x="7789251" y="4015907"/>
            <a:ext cx="2143005" cy="228219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0000000000000044</a:t>
            </a:r>
            <a:endParaRPr lang="en-MY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20EE1B7-B581-E3FF-0F2A-90EB0267AF4B}"/>
              </a:ext>
            </a:extLst>
          </p:cNvPr>
          <p:cNvSpPr/>
          <p:nvPr/>
        </p:nvSpPr>
        <p:spPr>
          <a:xfrm>
            <a:off x="7779009" y="4370688"/>
            <a:ext cx="2143005" cy="228219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0000000000000055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92809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5C7C58A-1BFC-EAAF-24D9-5C4428F314C8}"/>
              </a:ext>
            </a:extLst>
          </p:cNvPr>
          <p:cNvSpPr txBox="1"/>
          <p:nvPr/>
        </p:nvSpPr>
        <p:spPr>
          <a:xfrm>
            <a:off x="251460" y="1443840"/>
            <a:ext cx="1160145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MY" sz="2400"/>
              <a:t>mov rbx, 0x0000000000403180 </a:t>
            </a:r>
            <a:r>
              <a:rPr lang="en-MY" sz="2400">
                <a:solidFill>
                  <a:srgbClr val="FF0000"/>
                </a:solidFill>
              </a:rPr>
              <a:t>; Load base address of the array into rbx</a:t>
            </a:r>
          </a:p>
          <a:p>
            <a:r>
              <a:rPr lang="en-MY" sz="2400"/>
              <a:t>mov rcx, 0                                       </a:t>
            </a:r>
            <a:r>
              <a:rPr lang="en-MY" sz="2400">
                <a:solidFill>
                  <a:srgbClr val="FF0000"/>
                </a:solidFill>
              </a:rPr>
              <a:t>; Initialize index to 0</a:t>
            </a:r>
          </a:p>
          <a:p>
            <a:endParaRPr lang="en-MY" sz="2400"/>
          </a:p>
          <a:p>
            <a:r>
              <a:rPr lang="en-MY" sz="2400">
                <a:solidFill>
                  <a:srgbClr val="FF0000"/>
                </a:solidFill>
              </a:rPr>
              <a:t>loop_start:</a:t>
            </a:r>
          </a:p>
          <a:p>
            <a:r>
              <a:rPr lang="en-MY" sz="2400"/>
              <a:t>    mov rax, qword ptr [rbx + rcx*8] </a:t>
            </a:r>
            <a:r>
              <a:rPr lang="en-MY" sz="2400">
                <a:solidFill>
                  <a:srgbClr val="FF0000"/>
                </a:solidFill>
              </a:rPr>
              <a:t>; Load the current element of the array into rax</a:t>
            </a:r>
          </a:p>
          <a:p>
            <a:r>
              <a:rPr lang="en-MY" sz="2400"/>
              <a:t>    inc rcx                                               </a:t>
            </a:r>
            <a:r>
              <a:rPr lang="en-MY" sz="2400">
                <a:solidFill>
                  <a:srgbClr val="FF0000"/>
                </a:solidFill>
              </a:rPr>
              <a:t>; Increment the index</a:t>
            </a:r>
          </a:p>
          <a:p>
            <a:r>
              <a:rPr lang="en-MY" sz="2400"/>
              <a:t>    cmp rcx, 5                                        </a:t>
            </a:r>
            <a:r>
              <a:rPr lang="en-MY" sz="2400">
                <a:solidFill>
                  <a:srgbClr val="FF0000"/>
                </a:solidFill>
              </a:rPr>
              <a:t>; Compare the index with the number of elements</a:t>
            </a:r>
          </a:p>
          <a:p>
            <a:r>
              <a:rPr lang="en-MY" sz="2400"/>
              <a:t>    jl loop_start                                     </a:t>
            </a:r>
            <a:r>
              <a:rPr lang="en-MY" sz="2400">
                <a:solidFill>
                  <a:srgbClr val="FF0000"/>
                </a:solidFill>
              </a:rPr>
              <a:t>; If index is less than 5, continue the loop</a:t>
            </a:r>
          </a:p>
          <a:p>
            <a:r>
              <a:rPr lang="en-MY" sz="2400"/>
              <a:t> </a:t>
            </a:r>
          </a:p>
          <a:p>
            <a:r>
              <a:rPr lang="en-MY" sz="2400">
                <a:solidFill>
                  <a:srgbClr val="FF0000"/>
                </a:solidFill>
              </a:rPr>
              <a:t>; Continue with the rest of the code after the loop</a:t>
            </a:r>
          </a:p>
        </p:txBody>
      </p:sp>
    </p:spTree>
    <p:extLst>
      <p:ext uri="{BB962C8B-B14F-4D97-AF65-F5344CB8AC3E}">
        <p14:creationId xmlns:p14="http://schemas.microsoft.com/office/powerpoint/2010/main" val="3381875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166</Words>
  <Application>Microsoft Office PowerPoint</Application>
  <PresentationFormat>Widescreen</PresentationFormat>
  <Paragraphs>45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Intro to Memory Arrays</vt:lpstr>
      <vt:lpstr>PowerPoint Presentation</vt:lpstr>
      <vt:lpstr>Iterating through memory arrays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 to Memory Arrays</dc:title>
  <dc:creator>Paul Chin</dc:creator>
  <cp:lastModifiedBy>Paul Chin</cp:lastModifiedBy>
  <cp:revision>12</cp:revision>
  <dcterms:created xsi:type="dcterms:W3CDTF">2023-05-19T04:44:15Z</dcterms:created>
  <dcterms:modified xsi:type="dcterms:W3CDTF">2024-01-29T07:32:31Z</dcterms:modified>
</cp:coreProperties>
</file>