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67203-CF2F-64BF-A397-65B13312F4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01FEF1-C9C4-704F-446D-22FA34CCC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DDF3F-CE21-00F6-8C00-55FB8EC3C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983B-3203-45C3-BD05-76F95B5BA9B2}" type="datetimeFigureOut">
              <a:rPr lang="en-MY" smtClean="0"/>
              <a:t>30/1/2024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F1DBA-147E-ED80-3641-B4167AA32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1F4C1-3764-8673-7267-B77C6DA9A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5801-1662-42EC-AAF9-6F5E05B5F45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2970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7AA16-2A36-B1D2-37D9-03EBA65EA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12665E-D3EA-A2F2-F8B2-BCF63E9221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9FB6C-7D91-979C-0A29-312F4D45F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983B-3203-45C3-BD05-76F95B5BA9B2}" type="datetimeFigureOut">
              <a:rPr lang="en-MY" smtClean="0"/>
              <a:t>30/1/2024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D9E1E-5780-6D6F-4E06-DEA98F67B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C4526-BE6C-A31B-9E0F-3D5D03A56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5801-1662-42EC-AAF9-6F5E05B5F45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40256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C7C536-9CE2-430B-4DE2-9E0680F8F0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32495B-8F68-9822-CEBE-E59808934D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BF5A2-0088-2E18-E1B1-F9F77D791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983B-3203-45C3-BD05-76F95B5BA9B2}" type="datetimeFigureOut">
              <a:rPr lang="en-MY" smtClean="0"/>
              <a:t>30/1/2024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05BE3-A0B5-4114-866F-923965605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ACD9E-B398-AF96-2AC8-8D65EC5A0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5801-1662-42EC-AAF9-6F5E05B5F45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6186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E5BB8-9256-4AC4-A7D5-67C3CCAD4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0BB66-7EDE-EC06-3318-73956E510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C555F-8DCA-5600-BE3C-17078F0EB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983B-3203-45C3-BD05-76F95B5BA9B2}" type="datetimeFigureOut">
              <a:rPr lang="en-MY" smtClean="0"/>
              <a:t>30/1/2024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FCA9B-DF59-386B-951F-FC911782C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D870F-1AE7-28EB-ADE4-8CC082593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5801-1662-42EC-AAF9-6F5E05B5F45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65925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E3A71-945F-E8FC-F171-950C241CF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7E7B80-A0F2-10F4-D61C-2BE84B8E4C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814C6-37B1-184E-AF29-8B52A5191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983B-3203-45C3-BD05-76F95B5BA9B2}" type="datetimeFigureOut">
              <a:rPr lang="en-MY" smtClean="0"/>
              <a:t>30/1/2024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F6025-548C-93D4-C190-2C3C0E348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FEE4C-371C-F400-A2CB-0B1967FC1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5801-1662-42EC-AAF9-6F5E05B5F45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7447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2B6B5-5E66-C488-6BB4-5A2F8CE82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162AE-25C0-893A-B36D-8CD1206EC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2EFB97-F086-32B6-03CF-B17396AF8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571CF5-0A44-2735-1721-F265232B1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983B-3203-45C3-BD05-76F95B5BA9B2}" type="datetimeFigureOut">
              <a:rPr lang="en-MY" smtClean="0"/>
              <a:t>30/1/2024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26D34A-5985-765E-B263-F8DE773EF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7AFCB2-3F55-5075-A50F-6002F520E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5801-1662-42EC-AAF9-6F5E05B5F45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60827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7F52F-04FD-0999-078B-22ED3BB9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404BD-8C42-162C-1B83-D3F612E54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A274D-1660-63BE-E7DF-42A51BB17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758E58-A36F-9385-84C1-CFAFB24233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661024-3CE6-FAF3-0A8F-0F4096CB21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F38187-A1FD-7A87-4513-37014EDE8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983B-3203-45C3-BD05-76F95B5BA9B2}" type="datetimeFigureOut">
              <a:rPr lang="en-MY" smtClean="0"/>
              <a:t>30/1/2024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23CCDF-CE12-DBBB-9B64-827F94A7A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74C7CE-A9C4-BF01-4E91-78E38051F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5801-1662-42EC-AAF9-6F5E05B5F45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18421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5478C-CA8A-6F14-27B6-7EAA4E69F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79BE7D-3D04-2657-AA76-02BEF9EA2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983B-3203-45C3-BD05-76F95B5BA9B2}" type="datetimeFigureOut">
              <a:rPr lang="en-MY" smtClean="0"/>
              <a:t>30/1/2024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66A780-9E98-F55D-8514-FA0995AE9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C987F6-CA76-59FB-E4A5-CC32A2E8D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5801-1662-42EC-AAF9-6F5E05B5F45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2950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1B292B-B9F8-542E-CE67-917472FFE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983B-3203-45C3-BD05-76F95B5BA9B2}" type="datetimeFigureOut">
              <a:rPr lang="en-MY" smtClean="0"/>
              <a:t>30/1/2024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3CA1A6-09EA-A2EE-E5AA-1D0BAF47A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804246-5301-1E52-5EB5-372E1DE96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5801-1662-42EC-AAF9-6F5E05B5F45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6825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6C04A-DFE5-BCD0-8673-4F1A33F16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79F2C-32D3-0F0C-8AD5-41BB32BCB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518FCD-EF2B-E7ED-8FF4-B61721F1A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256E6B-E248-45B6-9199-D05A19661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983B-3203-45C3-BD05-76F95B5BA9B2}" type="datetimeFigureOut">
              <a:rPr lang="en-MY" smtClean="0"/>
              <a:t>30/1/2024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A839B8-6DBC-C3A0-1AA0-01B7BD5AF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AD412C-ADE1-4635-F735-24F61150F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5801-1662-42EC-AAF9-6F5E05B5F45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9045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A99BB-717C-9148-BD2B-AD9239C71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CC501A-0B8C-7E85-1085-B53B8D7025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76DC98-124F-0AF4-3523-F3CAA4F512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A87A9C-1E1A-0C16-8077-7E38840BA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983B-3203-45C3-BD05-76F95B5BA9B2}" type="datetimeFigureOut">
              <a:rPr lang="en-MY" smtClean="0"/>
              <a:t>30/1/2024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C93327-268F-7C9E-B5A9-3D16FA70A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13A0AB-C57C-6543-F370-03637D8BB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5801-1662-42EC-AAF9-6F5E05B5F45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7465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41869F-8963-4D23-03E1-44780419B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94B5BA-ABDB-A6AA-0791-651FB5D49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E2CD0-52C3-3D22-1A9A-73189C5BD4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D983B-3203-45C3-BD05-76F95B5BA9B2}" type="datetimeFigureOut">
              <a:rPr lang="en-MY" smtClean="0"/>
              <a:t>30/1/2024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76F68-B463-7D12-8DDF-8BC81F214B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CC20E-900B-9EE9-EB95-EA0875C80E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E5801-1662-42EC-AAF9-6F5E05B5F45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67457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BADE0-967B-2C3C-5B74-BA02970274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>
                <a:solidFill>
                  <a:srgbClr val="FF0000"/>
                </a:solidFill>
              </a:rPr>
              <a:t>LEA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9F0C92-6718-CE16-B6BA-05EF754B72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MY"/>
              <a:t>Load Effective Address</a:t>
            </a:r>
          </a:p>
        </p:txBody>
      </p:sp>
    </p:spTree>
    <p:extLst>
      <p:ext uri="{BB962C8B-B14F-4D97-AF65-F5344CB8AC3E}">
        <p14:creationId xmlns:p14="http://schemas.microsoft.com/office/powerpoint/2010/main" val="10300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46675-E947-E58A-2172-8C562FD4A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506" y="1461247"/>
            <a:ext cx="10466294" cy="4715716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In x64 assembly language, particularly on Windows PCs, the LEA instruction stands for "Load Effective Address". Its primary purpose is to compute the address of a memory operand and store that address in a register. Unlike other instructions that might also access memory (such as MOV), LEA does not actually access the memory location to read or write data; instead, it simply computes and stores the address itself.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33474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216FC-00EC-854B-6527-387DB0DDC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294" y="815788"/>
            <a:ext cx="10412506" cy="5361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The LEA instruction is often used for several purposes: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Address Calculation: It's commonly used to calculate the address of a variable or array element efficiently. Since LEA can perform addition and multiplication in a single instruction, it is useful for calculating offsets within data structures or arrays.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Arithmetic Operations: Although not its original purpose, LEA can be used to perform certain arithmetic operations, such as addition or a combination of multiplication and addition, all in a single instruction. This can be particularly efficient in terms of instruction throughput and latency on many processors.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78848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LEA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</dc:title>
  <dc:creator>Paul Chin</dc:creator>
  <cp:lastModifiedBy>Paul Chin</cp:lastModifiedBy>
  <cp:revision>1</cp:revision>
  <dcterms:created xsi:type="dcterms:W3CDTF">2024-01-30T05:38:48Z</dcterms:created>
  <dcterms:modified xsi:type="dcterms:W3CDTF">2024-01-30T05:39:24Z</dcterms:modified>
</cp:coreProperties>
</file>