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31/1/2024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MUL (Multiply)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Instructions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MUL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MUL register</a:t>
            </a:r>
          </a:p>
          <a:p>
            <a:pPr marL="0" indent="0">
              <a:buNone/>
            </a:pPr>
            <a:r>
              <a:rPr lang="en-US">
                <a:sym typeface="Wingdings" panose="05000000000000000000" pitchFamily="2" charset="2"/>
              </a:rPr>
              <a:t>   rdx:rax rax * register</a:t>
            </a:r>
          </a:p>
          <a:p>
            <a:pPr marL="0" indent="0">
              <a:buNone/>
            </a:pPr>
            <a:endParaRPr lang="en-US">
              <a:sym typeface="Wingdings" panose="05000000000000000000" pitchFamily="2" charset="2"/>
            </a:endParaRPr>
          </a:p>
          <a:p>
            <a:endParaRPr lang="en-US">
              <a:sym typeface="Wingdings" panose="05000000000000000000" pitchFamily="2" charset="2"/>
            </a:endParaRPr>
          </a:p>
          <a:p>
            <a:r>
              <a:rPr lang="en-US">
                <a:sym typeface="Wingdings" panose="05000000000000000000" pitchFamily="2" charset="2"/>
              </a:rPr>
              <a:t>rdx:rax means that rdx and rax are concatenated together</a:t>
            </a:r>
          </a:p>
          <a:p>
            <a:r>
              <a:rPr lang="en-US">
                <a:sym typeface="Wingdings" panose="05000000000000000000" pitchFamily="2" charset="2"/>
              </a:rPr>
              <a:t>Note that the size of the result is twice the size of the argument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3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44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MUL (Multiply) Instructions</vt:lpstr>
      <vt:lpstr>Examples of MUL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16</cp:revision>
  <dcterms:created xsi:type="dcterms:W3CDTF">2023-01-21T07:58:32Z</dcterms:created>
  <dcterms:modified xsi:type="dcterms:W3CDTF">2024-01-31T09:09:05Z</dcterms:modified>
</cp:coreProperties>
</file>