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8" r:id="rId4"/>
    <p:sldId id="259" r:id="rId5"/>
    <p:sldId id="257" r:id="rId6"/>
    <p:sldId id="261" r:id="rId7"/>
    <p:sldId id="262" r:id="rId8"/>
    <p:sldId id="263" r:id="rId9"/>
    <p:sldId id="264" r:id="rId10"/>
    <p:sldId id="26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61681-0849-296C-3181-D8B6D89A1F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2AC68079-6D85-68D2-0F1B-82DD2C5BEF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31B9FEE2-419E-E673-1B9F-09BE970E717E}"/>
              </a:ext>
            </a:extLst>
          </p:cNvPr>
          <p:cNvSpPr>
            <a:spLocks noGrp="1"/>
          </p:cNvSpPr>
          <p:nvPr>
            <p:ph type="dt" sz="half" idx="10"/>
          </p:nvPr>
        </p:nvSpPr>
        <p:spPr/>
        <p:txBody>
          <a:bodyPr/>
          <a:lstStyle/>
          <a:p>
            <a:fld id="{D3C045B1-9C4C-4E2C-8C07-415392755033}" type="datetimeFigureOut">
              <a:rPr lang="en-MY" smtClean="0"/>
              <a:t>3/2/2024</a:t>
            </a:fld>
            <a:endParaRPr lang="en-MY"/>
          </a:p>
        </p:txBody>
      </p:sp>
      <p:sp>
        <p:nvSpPr>
          <p:cNvPr id="5" name="Footer Placeholder 4">
            <a:extLst>
              <a:ext uri="{FF2B5EF4-FFF2-40B4-BE49-F238E27FC236}">
                <a16:creationId xmlns:a16="http://schemas.microsoft.com/office/drawing/2014/main" id="{6B20554E-9171-5461-E7F5-1275A857D4A0}"/>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6E1B6DE2-3C5E-72D3-A018-1110E09DFD4B}"/>
              </a:ext>
            </a:extLst>
          </p:cNvPr>
          <p:cNvSpPr>
            <a:spLocks noGrp="1"/>
          </p:cNvSpPr>
          <p:nvPr>
            <p:ph type="sldNum" sz="quarter" idx="12"/>
          </p:nvPr>
        </p:nvSpPr>
        <p:spPr/>
        <p:txBody>
          <a:bodyPr/>
          <a:lstStyle/>
          <a:p>
            <a:fld id="{8ABCB43B-5A62-4D0B-A3B9-78F964960DB0}" type="slidenum">
              <a:rPr lang="en-MY" smtClean="0"/>
              <a:t>‹#›</a:t>
            </a:fld>
            <a:endParaRPr lang="en-MY"/>
          </a:p>
        </p:txBody>
      </p:sp>
    </p:spTree>
    <p:extLst>
      <p:ext uri="{BB962C8B-B14F-4D97-AF65-F5344CB8AC3E}">
        <p14:creationId xmlns:p14="http://schemas.microsoft.com/office/powerpoint/2010/main" val="1829411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0B555-0B66-6497-C0A1-AA6F4AA591A5}"/>
              </a:ext>
            </a:extLst>
          </p:cNvPr>
          <p:cNvSpPr>
            <a:spLocks noGrp="1"/>
          </p:cNvSpPr>
          <p:nvPr>
            <p:ph type="title"/>
          </p:nvPr>
        </p:nvSpPr>
        <p:spPr/>
        <p:txBody>
          <a:bodyPr/>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96F3BA8E-4B28-889B-C8A8-2AAC029840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731F16B6-9EA0-4C0F-01AF-1B425F46A7E7}"/>
              </a:ext>
            </a:extLst>
          </p:cNvPr>
          <p:cNvSpPr>
            <a:spLocks noGrp="1"/>
          </p:cNvSpPr>
          <p:nvPr>
            <p:ph type="dt" sz="half" idx="10"/>
          </p:nvPr>
        </p:nvSpPr>
        <p:spPr/>
        <p:txBody>
          <a:bodyPr/>
          <a:lstStyle/>
          <a:p>
            <a:fld id="{D3C045B1-9C4C-4E2C-8C07-415392755033}" type="datetimeFigureOut">
              <a:rPr lang="en-MY" smtClean="0"/>
              <a:t>3/2/2024</a:t>
            </a:fld>
            <a:endParaRPr lang="en-MY"/>
          </a:p>
        </p:txBody>
      </p:sp>
      <p:sp>
        <p:nvSpPr>
          <p:cNvPr id="5" name="Footer Placeholder 4">
            <a:extLst>
              <a:ext uri="{FF2B5EF4-FFF2-40B4-BE49-F238E27FC236}">
                <a16:creationId xmlns:a16="http://schemas.microsoft.com/office/drawing/2014/main" id="{699E1A6F-3044-B030-4B29-F673D6299C91}"/>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8F37DC29-1263-011E-7A3A-0B07378076F8}"/>
              </a:ext>
            </a:extLst>
          </p:cNvPr>
          <p:cNvSpPr>
            <a:spLocks noGrp="1"/>
          </p:cNvSpPr>
          <p:nvPr>
            <p:ph type="sldNum" sz="quarter" idx="12"/>
          </p:nvPr>
        </p:nvSpPr>
        <p:spPr/>
        <p:txBody>
          <a:bodyPr/>
          <a:lstStyle/>
          <a:p>
            <a:fld id="{8ABCB43B-5A62-4D0B-A3B9-78F964960DB0}" type="slidenum">
              <a:rPr lang="en-MY" smtClean="0"/>
              <a:t>‹#›</a:t>
            </a:fld>
            <a:endParaRPr lang="en-MY"/>
          </a:p>
        </p:txBody>
      </p:sp>
    </p:spTree>
    <p:extLst>
      <p:ext uri="{BB962C8B-B14F-4D97-AF65-F5344CB8AC3E}">
        <p14:creationId xmlns:p14="http://schemas.microsoft.com/office/powerpoint/2010/main" val="4047590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52A92D-8698-281E-A9DC-132807600A8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222D8934-B7F1-652F-19E9-A4E717D2FA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AC0D700A-A6A3-37AE-8951-32A1074E4A5F}"/>
              </a:ext>
            </a:extLst>
          </p:cNvPr>
          <p:cNvSpPr>
            <a:spLocks noGrp="1"/>
          </p:cNvSpPr>
          <p:nvPr>
            <p:ph type="dt" sz="half" idx="10"/>
          </p:nvPr>
        </p:nvSpPr>
        <p:spPr/>
        <p:txBody>
          <a:bodyPr/>
          <a:lstStyle/>
          <a:p>
            <a:fld id="{D3C045B1-9C4C-4E2C-8C07-415392755033}" type="datetimeFigureOut">
              <a:rPr lang="en-MY" smtClean="0"/>
              <a:t>3/2/2024</a:t>
            </a:fld>
            <a:endParaRPr lang="en-MY"/>
          </a:p>
        </p:txBody>
      </p:sp>
      <p:sp>
        <p:nvSpPr>
          <p:cNvPr id="5" name="Footer Placeholder 4">
            <a:extLst>
              <a:ext uri="{FF2B5EF4-FFF2-40B4-BE49-F238E27FC236}">
                <a16:creationId xmlns:a16="http://schemas.microsoft.com/office/drawing/2014/main" id="{F68E00D6-11D9-46CE-5480-512E59AB77C6}"/>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EE45409E-EB40-AB34-69D3-2FCEF6A3C316}"/>
              </a:ext>
            </a:extLst>
          </p:cNvPr>
          <p:cNvSpPr>
            <a:spLocks noGrp="1"/>
          </p:cNvSpPr>
          <p:nvPr>
            <p:ph type="sldNum" sz="quarter" idx="12"/>
          </p:nvPr>
        </p:nvSpPr>
        <p:spPr/>
        <p:txBody>
          <a:bodyPr/>
          <a:lstStyle/>
          <a:p>
            <a:fld id="{8ABCB43B-5A62-4D0B-A3B9-78F964960DB0}" type="slidenum">
              <a:rPr lang="en-MY" smtClean="0"/>
              <a:t>‹#›</a:t>
            </a:fld>
            <a:endParaRPr lang="en-MY"/>
          </a:p>
        </p:txBody>
      </p:sp>
    </p:spTree>
    <p:extLst>
      <p:ext uri="{BB962C8B-B14F-4D97-AF65-F5344CB8AC3E}">
        <p14:creationId xmlns:p14="http://schemas.microsoft.com/office/powerpoint/2010/main" val="2128939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2CEB7-7F40-07DE-ABE6-FE9517C84EB7}"/>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77A4F70C-0FBE-6C6D-A902-C66DEC6880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BCF5E12C-624F-D9D2-A096-4819552302B8}"/>
              </a:ext>
            </a:extLst>
          </p:cNvPr>
          <p:cNvSpPr>
            <a:spLocks noGrp="1"/>
          </p:cNvSpPr>
          <p:nvPr>
            <p:ph type="dt" sz="half" idx="10"/>
          </p:nvPr>
        </p:nvSpPr>
        <p:spPr/>
        <p:txBody>
          <a:bodyPr/>
          <a:lstStyle/>
          <a:p>
            <a:fld id="{D3C045B1-9C4C-4E2C-8C07-415392755033}" type="datetimeFigureOut">
              <a:rPr lang="en-MY" smtClean="0"/>
              <a:t>3/2/2024</a:t>
            </a:fld>
            <a:endParaRPr lang="en-MY"/>
          </a:p>
        </p:txBody>
      </p:sp>
      <p:sp>
        <p:nvSpPr>
          <p:cNvPr id="5" name="Footer Placeholder 4">
            <a:extLst>
              <a:ext uri="{FF2B5EF4-FFF2-40B4-BE49-F238E27FC236}">
                <a16:creationId xmlns:a16="http://schemas.microsoft.com/office/drawing/2014/main" id="{69391FE4-8817-CF4A-E857-62AB27CA1321}"/>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CBC40652-3FD3-84CD-6DA5-15377ABBED62}"/>
              </a:ext>
            </a:extLst>
          </p:cNvPr>
          <p:cNvSpPr>
            <a:spLocks noGrp="1"/>
          </p:cNvSpPr>
          <p:nvPr>
            <p:ph type="sldNum" sz="quarter" idx="12"/>
          </p:nvPr>
        </p:nvSpPr>
        <p:spPr/>
        <p:txBody>
          <a:bodyPr/>
          <a:lstStyle/>
          <a:p>
            <a:fld id="{8ABCB43B-5A62-4D0B-A3B9-78F964960DB0}" type="slidenum">
              <a:rPr lang="en-MY" smtClean="0"/>
              <a:t>‹#›</a:t>
            </a:fld>
            <a:endParaRPr lang="en-MY"/>
          </a:p>
        </p:txBody>
      </p:sp>
    </p:spTree>
    <p:extLst>
      <p:ext uri="{BB962C8B-B14F-4D97-AF65-F5344CB8AC3E}">
        <p14:creationId xmlns:p14="http://schemas.microsoft.com/office/powerpoint/2010/main" val="1396714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F2F96-7E4C-D5B9-4141-0C4D984EB7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a:extLst>
              <a:ext uri="{FF2B5EF4-FFF2-40B4-BE49-F238E27FC236}">
                <a16:creationId xmlns:a16="http://schemas.microsoft.com/office/drawing/2014/main" id="{1DFD62AF-91FA-D61A-4A6F-67A7D81240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3290D3-1DDC-E4A8-F174-FCAD5D90146A}"/>
              </a:ext>
            </a:extLst>
          </p:cNvPr>
          <p:cNvSpPr>
            <a:spLocks noGrp="1"/>
          </p:cNvSpPr>
          <p:nvPr>
            <p:ph type="dt" sz="half" idx="10"/>
          </p:nvPr>
        </p:nvSpPr>
        <p:spPr/>
        <p:txBody>
          <a:bodyPr/>
          <a:lstStyle/>
          <a:p>
            <a:fld id="{D3C045B1-9C4C-4E2C-8C07-415392755033}" type="datetimeFigureOut">
              <a:rPr lang="en-MY" smtClean="0"/>
              <a:t>3/2/2024</a:t>
            </a:fld>
            <a:endParaRPr lang="en-MY"/>
          </a:p>
        </p:txBody>
      </p:sp>
      <p:sp>
        <p:nvSpPr>
          <p:cNvPr id="5" name="Footer Placeholder 4">
            <a:extLst>
              <a:ext uri="{FF2B5EF4-FFF2-40B4-BE49-F238E27FC236}">
                <a16:creationId xmlns:a16="http://schemas.microsoft.com/office/drawing/2014/main" id="{5ABF7704-5572-C744-EB28-547871B39F4E}"/>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D429FC53-BB79-A9A0-E2DC-FDFA66852250}"/>
              </a:ext>
            </a:extLst>
          </p:cNvPr>
          <p:cNvSpPr>
            <a:spLocks noGrp="1"/>
          </p:cNvSpPr>
          <p:nvPr>
            <p:ph type="sldNum" sz="quarter" idx="12"/>
          </p:nvPr>
        </p:nvSpPr>
        <p:spPr/>
        <p:txBody>
          <a:bodyPr/>
          <a:lstStyle/>
          <a:p>
            <a:fld id="{8ABCB43B-5A62-4D0B-A3B9-78F964960DB0}" type="slidenum">
              <a:rPr lang="en-MY" smtClean="0"/>
              <a:t>‹#›</a:t>
            </a:fld>
            <a:endParaRPr lang="en-MY"/>
          </a:p>
        </p:txBody>
      </p:sp>
    </p:spTree>
    <p:extLst>
      <p:ext uri="{BB962C8B-B14F-4D97-AF65-F5344CB8AC3E}">
        <p14:creationId xmlns:p14="http://schemas.microsoft.com/office/powerpoint/2010/main" val="578062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44568-E738-73A2-7E2B-A275CE4929B0}"/>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D17A7798-6A90-018D-1E96-0F87137FE5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a:extLst>
              <a:ext uri="{FF2B5EF4-FFF2-40B4-BE49-F238E27FC236}">
                <a16:creationId xmlns:a16="http://schemas.microsoft.com/office/drawing/2014/main" id="{5C2BFE25-C32F-6F61-F40D-245F9FFA03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a:extLst>
              <a:ext uri="{FF2B5EF4-FFF2-40B4-BE49-F238E27FC236}">
                <a16:creationId xmlns:a16="http://schemas.microsoft.com/office/drawing/2014/main" id="{E9503933-4DC0-921A-367C-5295E4BE5EEF}"/>
              </a:ext>
            </a:extLst>
          </p:cNvPr>
          <p:cNvSpPr>
            <a:spLocks noGrp="1"/>
          </p:cNvSpPr>
          <p:nvPr>
            <p:ph type="dt" sz="half" idx="10"/>
          </p:nvPr>
        </p:nvSpPr>
        <p:spPr/>
        <p:txBody>
          <a:bodyPr/>
          <a:lstStyle/>
          <a:p>
            <a:fld id="{D3C045B1-9C4C-4E2C-8C07-415392755033}" type="datetimeFigureOut">
              <a:rPr lang="en-MY" smtClean="0"/>
              <a:t>3/2/2024</a:t>
            </a:fld>
            <a:endParaRPr lang="en-MY"/>
          </a:p>
        </p:txBody>
      </p:sp>
      <p:sp>
        <p:nvSpPr>
          <p:cNvPr id="6" name="Footer Placeholder 5">
            <a:extLst>
              <a:ext uri="{FF2B5EF4-FFF2-40B4-BE49-F238E27FC236}">
                <a16:creationId xmlns:a16="http://schemas.microsoft.com/office/drawing/2014/main" id="{031FA9BE-2BD7-0B9F-279A-1B7E9AEC7505}"/>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000D3BD7-B6DE-9EE7-44DD-12054D379474}"/>
              </a:ext>
            </a:extLst>
          </p:cNvPr>
          <p:cNvSpPr>
            <a:spLocks noGrp="1"/>
          </p:cNvSpPr>
          <p:nvPr>
            <p:ph type="sldNum" sz="quarter" idx="12"/>
          </p:nvPr>
        </p:nvSpPr>
        <p:spPr/>
        <p:txBody>
          <a:bodyPr/>
          <a:lstStyle/>
          <a:p>
            <a:fld id="{8ABCB43B-5A62-4D0B-A3B9-78F964960DB0}" type="slidenum">
              <a:rPr lang="en-MY" smtClean="0"/>
              <a:t>‹#›</a:t>
            </a:fld>
            <a:endParaRPr lang="en-MY"/>
          </a:p>
        </p:txBody>
      </p:sp>
    </p:spTree>
    <p:extLst>
      <p:ext uri="{BB962C8B-B14F-4D97-AF65-F5344CB8AC3E}">
        <p14:creationId xmlns:p14="http://schemas.microsoft.com/office/powerpoint/2010/main" val="3372592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9891C-00A7-47C5-5793-3984F1C1225C}"/>
              </a:ext>
            </a:extLst>
          </p:cNvPr>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a:extLst>
              <a:ext uri="{FF2B5EF4-FFF2-40B4-BE49-F238E27FC236}">
                <a16:creationId xmlns:a16="http://schemas.microsoft.com/office/drawing/2014/main" id="{BE637BAC-FA88-01FF-C87A-EBB79BB7EC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290360-5234-F8EA-0519-D4EEEFAF63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a:extLst>
              <a:ext uri="{FF2B5EF4-FFF2-40B4-BE49-F238E27FC236}">
                <a16:creationId xmlns:a16="http://schemas.microsoft.com/office/drawing/2014/main" id="{289FCB17-0275-9B05-D261-7DE421BDBE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7C3166-5533-A7A8-8B31-29B3670FFA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a:extLst>
              <a:ext uri="{FF2B5EF4-FFF2-40B4-BE49-F238E27FC236}">
                <a16:creationId xmlns:a16="http://schemas.microsoft.com/office/drawing/2014/main" id="{22CFEE8D-37D2-7CF3-21E8-7687F4C2190C}"/>
              </a:ext>
            </a:extLst>
          </p:cNvPr>
          <p:cNvSpPr>
            <a:spLocks noGrp="1"/>
          </p:cNvSpPr>
          <p:nvPr>
            <p:ph type="dt" sz="half" idx="10"/>
          </p:nvPr>
        </p:nvSpPr>
        <p:spPr/>
        <p:txBody>
          <a:bodyPr/>
          <a:lstStyle/>
          <a:p>
            <a:fld id="{D3C045B1-9C4C-4E2C-8C07-415392755033}" type="datetimeFigureOut">
              <a:rPr lang="en-MY" smtClean="0"/>
              <a:t>3/2/2024</a:t>
            </a:fld>
            <a:endParaRPr lang="en-MY"/>
          </a:p>
        </p:txBody>
      </p:sp>
      <p:sp>
        <p:nvSpPr>
          <p:cNvPr id="8" name="Footer Placeholder 7">
            <a:extLst>
              <a:ext uri="{FF2B5EF4-FFF2-40B4-BE49-F238E27FC236}">
                <a16:creationId xmlns:a16="http://schemas.microsoft.com/office/drawing/2014/main" id="{6CE1A928-D2D1-E3CC-F660-CADEF326AF26}"/>
              </a:ext>
            </a:extLst>
          </p:cNvPr>
          <p:cNvSpPr>
            <a:spLocks noGrp="1"/>
          </p:cNvSpPr>
          <p:nvPr>
            <p:ph type="ftr" sz="quarter" idx="11"/>
          </p:nvPr>
        </p:nvSpPr>
        <p:spPr/>
        <p:txBody>
          <a:bodyPr/>
          <a:lstStyle/>
          <a:p>
            <a:endParaRPr lang="en-MY"/>
          </a:p>
        </p:txBody>
      </p:sp>
      <p:sp>
        <p:nvSpPr>
          <p:cNvPr id="9" name="Slide Number Placeholder 8">
            <a:extLst>
              <a:ext uri="{FF2B5EF4-FFF2-40B4-BE49-F238E27FC236}">
                <a16:creationId xmlns:a16="http://schemas.microsoft.com/office/drawing/2014/main" id="{5A40079F-7BCD-F183-944F-8FBFAA2C67D7}"/>
              </a:ext>
            </a:extLst>
          </p:cNvPr>
          <p:cNvSpPr>
            <a:spLocks noGrp="1"/>
          </p:cNvSpPr>
          <p:nvPr>
            <p:ph type="sldNum" sz="quarter" idx="12"/>
          </p:nvPr>
        </p:nvSpPr>
        <p:spPr/>
        <p:txBody>
          <a:bodyPr/>
          <a:lstStyle/>
          <a:p>
            <a:fld id="{8ABCB43B-5A62-4D0B-A3B9-78F964960DB0}" type="slidenum">
              <a:rPr lang="en-MY" smtClean="0"/>
              <a:t>‹#›</a:t>
            </a:fld>
            <a:endParaRPr lang="en-MY"/>
          </a:p>
        </p:txBody>
      </p:sp>
    </p:spTree>
    <p:extLst>
      <p:ext uri="{BB962C8B-B14F-4D97-AF65-F5344CB8AC3E}">
        <p14:creationId xmlns:p14="http://schemas.microsoft.com/office/powerpoint/2010/main" val="3955442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6B6D7-4EFA-6E5F-F82D-4E1E8E0591E2}"/>
              </a:ext>
            </a:extLst>
          </p:cNvPr>
          <p:cNvSpPr>
            <a:spLocks noGrp="1"/>
          </p:cNvSpPr>
          <p:nvPr>
            <p:ph type="title"/>
          </p:nvPr>
        </p:nvSpPr>
        <p:spPr/>
        <p:txBody>
          <a:bodyPr/>
          <a:lstStyle/>
          <a:p>
            <a:r>
              <a:rPr lang="en-US"/>
              <a:t>Click to edit Master title style</a:t>
            </a:r>
            <a:endParaRPr lang="en-MY"/>
          </a:p>
        </p:txBody>
      </p:sp>
      <p:sp>
        <p:nvSpPr>
          <p:cNvPr id="3" name="Date Placeholder 2">
            <a:extLst>
              <a:ext uri="{FF2B5EF4-FFF2-40B4-BE49-F238E27FC236}">
                <a16:creationId xmlns:a16="http://schemas.microsoft.com/office/drawing/2014/main" id="{0A43BB0B-554E-6381-C79A-74413D1FB3F1}"/>
              </a:ext>
            </a:extLst>
          </p:cNvPr>
          <p:cNvSpPr>
            <a:spLocks noGrp="1"/>
          </p:cNvSpPr>
          <p:nvPr>
            <p:ph type="dt" sz="half" idx="10"/>
          </p:nvPr>
        </p:nvSpPr>
        <p:spPr/>
        <p:txBody>
          <a:bodyPr/>
          <a:lstStyle/>
          <a:p>
            <a:fld id="{D3C045B1-9C4C-4E2C-8C07-415392755033}" type="datetimeFigureOut">
              <a:rPr lang="en-MY" smtClean="0"/>
              <a:t>3/2/2024</a:t>
            </a:fld>
            <a:endParaRPr lang="en-MY"/>
          </a:p>
        </p:txBody>
      </p:sp>
      <p:sp>
        <p:nvSpPr>
          <p:cNvPr id="4" name="Footer Placeholder 3">
            <a:extLst>
              <a:ext uri="{FF2B5EF4-FFF2-40B4-BE49-F238E27FC236}">
                <a16:creationId xmlns:a16="http://schemas.microsoft.com/office/drawing/2014/main" id="{A4850DB5-E823-13A3-7EA2-B994D5CC96A5}"/>
              </a:ext>
            </a:extLst>
          </p:cNvPr>
          <p:cNvSpPr>
            <a:spLocks noGrp="1"/>
          </p:cNvSpPr>
          <p:nvPr>
            <p:ph type="ftr" sz="quarter" idx="11"/>
          </p:nvPr>
        </p:nvSpPr>
        <p:spPr/>
        <p:txBody>
          <a:bodyPr/>
          <a:lstStyle/>
          <a:p>
            <a:endParaRPr lang="en-MY"/>
          </a:p>
        </p:txBody>
      </p:sp>
      <p:sp>
        <p:nvSpPr>
          <p:cNvPr id="5" name="Slide Number Placeholder 4">
            <a:extLst>
              <a:ext uri="{FF2B5EF4-FFF2-40B4-BE49-F238E27FC236}">
                <a16:creationId xmlns:a16="http://schemas.microsoft.com/office/drawing/2014/main" id="{4D571C0F-85E6-1CEE-9826-2874B8EA24C7}"/>
              </a:ext>
            </a:extLst>
          </p:cNvPr>
          <p:cNvSpPr>
            <a:spLocks noGrp="1"/>
          </p:cNvSpPr>
          <p:nvPr>
            <p:ph type="sldNum" sz="quarter" idx="12"/>
          </p:nvPr>
        </p:nvSpPr>
        <p:spPr/>
        <p:txBody>
          <a:bodyPr/>
          <a:lstStyle/>
          <a:p>
            <a:fld id="{8ABCB43B-5A62-4D0B-A3B9-78F964960DB0}" type="slidenum">
              <a:rPr lang="en-MY" smtClean="0"/>
              <a:t>‹#›</a:t>
            </a:fld>
            <a:endParaRPr lang="en-MY"/>
          </a:p>
        </p:txBody>
      </p:sp>
    </p:spTree>
    <p:extLst>
      <p:ext uri="{BB962C8B-B14F-4D97-AF65-F5344CB8AC3E}">
        <p14:creationId xmlns:p14="http://schemas.microsoft.com/office/powerpoint/2010/main" val="468212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ACCC85-9044-33F5-1380-3F63D22E588A}"/>
              </a:ext>
            </a:extLst>
          </p:cNvPr>
          <p:cNvSpPr>
            <a:spLocks noGrp="1"/>
          </p:cNvSpPr>
          <p:nvPr>
            <p:ph type="dt" sz="half" idx="10"/>
          </p:nvPr>
        </p:nvSpPr>
        <p:spPr/>
        <p:txBody>
          <a:bodyPr/>
          <a:lstStyle/>
          <a:p>
            <a:fld id="{D3C045B1-9C4C-4E2C-8C07-415392755033}" type="datetimeFigureOut">
              <a:rPr lang="en-MY" smtClean="0"/>
              <a:t>3/2/2024</a:t>
            </a:fld>
            <a:endParaRPr lang="en-MY"/>
          </a:p>
        </p:txBody>
      </p:sp>
      <p:sp>
        <p:nvSpPr>
          <p:cNvPr id="3" name="Footer Placeholder 2">
            <a:extLst>
              <a:ext uri="{FF2B5EF4-FFF2-40B4-BE49-F238E27FC236}">
                <a16:creationId xmlns:a16="http://schemas.microsoft.com/office/drawing/2014/main" id="{CBE2AB9C-B4DA-9EF1-00FE-C36F0A8E56A5}"/>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57288BAF-90AA-1AA5-3069-E92F0F680BD7}"/>
              </a:ext>
            </a:extLst>
          </p:cNvPr>
          <p:cNvSpPr>
            <a:spLocks noGrp="1"/>
          </p:cNvSpPr>
          <p:nvPr>
            <p:ph type="sldNum" sz="quarter" idx="12"/>
          </p:nvPr>
        </p:nvSpPr>
        <p:spPr/>
        <p:txBody>
          <a:bodyPr/>
          <a:lstStyle/>
          <a:p>
            <a:fld id="{8ABCB43B-5A62-4D0B-A3B9-78F964960DB0}" type="slidenum">
              <a:rPr lang="en-MY" smtClean="0"/>
              <a:t>‹#›</a:t>
            </a:fld>
            <a:endParaRPr lang="en-MY"/>
          </a:p>
        </p:txBody>
      </p:sp>
    </p:spTree>
    <p:extLst>
      <p:ext uri="{BB962C8B-B14F-4D97-AF65-F5344CB8AC3E}">
        <p14:creationId xmlns:p14="http://schemas.microsoft.com/office/powerpoint/2010/main" val="585598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E5FDB-EC73-E021-409F-FB607B27D6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a:extLst>
              <a:ext uri="{FF2B5EF4-FFF2-40B4-BE49-F238E27FC236}">
                <a16:creationId xmlns:a16="http://schemas.microsoft.com/office/drawing/2014/main" id="{56D7C7CC-3304-1ADB-76FF-67D66646E8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a:extLst>
              <a:ext uri="{FF2B5EF4-FFF2-40B4-BE49-F238E27FC236}">
                <a16:creationId xmlns:a16="http://schemas.microsoft.com/office/drawing/2014/main" id="{348538B8-6061-5989-E8CF-D3A723FB0D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AC8AA8-DAE1-D94D-164A-3D7028CB90FD}"/>
              </a:ext>
            </a:extLst>
          </p:cNvPr>
          <p:cNvSpPr>
            <a:spLocks noGrp="1"/>
          </p:cNvSpPr>
          <p:nvPr>
            <p:ph type="dt" sz="half" idx="10"/>
          </p:nvPr>
        </p:nvSpPr>
        <p:spPr/>
        <p:txBody>
          <a:bodyPr/>
          <a:lstStyle/>
          <a:p>
            <a:fld id="{D3C045B1-9C4C-4E2C-8C07-415392755033}" type="datetimeFigureOut">
              <a:rPr lang="en-MY" smtClean="0"/>
              <a:t>3/2/2024</a:t>
            </a:fld>
            <a:endParaRPr lang="en-MY"/>
          </a:p>
        </p:txBody>
      </p:sp>
      <p:sp>
        <p:nvSpPr>
          <p:cNvPr id="6" name="Footer Placeholder 5">
            <a:extLst>
              <a:ext uri="{FF2B5EF4-FFF2-40B4-BE49-F238E27FC236}">
                <a16:creationId xmlns:a16="http://schemas.microsoft.com/office/drawing/2014/main" id="{04DD0F44-68BA-B99F-4E73-9A5B86AA92BB}"/>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7C1DBDF1-0801-6571-C415-F692EF64D529}"/>
              </a:ext>
            </a:extLst>
          </p:cNvPr>
          <p:cNvSpPr>
            <a:spLocks noGrp="1"/>
          </p:cNvSpPr>
          <p:nvPr>
            <p:ph type="sldNum" sz="quarter" idx="12"/>
          </p:nvPr>
        </p:nvSpPr>
        <p:spPr/>
        <p:txBody>
          <a:bodyPr/>
          <a:lstStyle/>
          <a:p>
            <a:fld id="{8ABCB43B-5A62-4D0B-A3B9-78F964960DB0}" type="slidenum">
              <a:rPr lang="en-MY" smtClean="0"/>
              <a:t>‹#›</a:t>
            </a:fld>
            <a:endParaRPr lang="en-MY"/>
          </a:p>
        </p:txBody>
      </p:sp>
    </p:spTree>
    <p:extLst>
      <p:ext uri="{BB962C8B-B14F-4D97-AF65-F5344CB8AC3E}">
        <p14:creationId xmlns:p14="http://schemas.microsoft.com/office/powerpoint/2010/main" val="2079218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40B75-167F-3997-5AAB-46C4333850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a:extLst>
              <a:ext uri="{FF2B5EF4-FFF2-40B4-BE49-F238E27FC236}">
                <a16:creationId xmlns:a16="http://schemas.microsoft.com/office/drawing/2014/main" id="{85E406A6-CC8C-9478-0498-0B85C7732F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a:extLst>
              <a:ext uri="{FF2B5EF4-FFF2-40B4-BE49-F238E27FC236}">
                <a16:creationId xmlns:a16="http://schemas.microsoft.com/office/drawing/2014/main" id="{CA4860BC-C34B-D9CB-4392-DF9DE6D3F2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A1201C-C740-2B7E-2FD0-0C65D42A043F}"/>
              </a:ext>
            </a:extLst>
          </p:cNvPr>
          <p:cNvSpPr>
            <a:spLocks noGrp="1"/>
          </p:cNvSpPr>
          <p:nvPr>
            <p:ph type="dt" sz="half" idx="10"/>
          </p:nvPr>
        </p:nvSpPr>
        <p:spPr/>
        <p:txBody>
          <a:bodyPr/>
          <a:lstStyle/>
          <a:p>
            <a:fld id="{D3C045B1-9C4C-4E2C-8C07-415392755033}" type="datetimeFigureOut">
              <a:rPr lang="en-MY" smtClean="0"/>
              <a:t>3/2/2024</a:t>
            </a:fld>
            <a:endParaRPr lang="en-MY"/>
          </a:p>
        </p:txBody>
      </p:sp>
      <p:sp>
        <p:nvSpPr>
          <p:cNvPr id="6" name="Footer Placeholder 5">
            <a:extLst>
              <a:ext uri="{FF2B5EF4-FFF2-40B4-BE49-F238E27FC236}">
                <a16:creationId xmlns:a16="http://schemas.microsoft.com/office/drawing/2014/main" id="{07D32ABE-7FE9-3CD3-3985-64132D275499}"/>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A5663B34-EDA7-A47B-913B-20F82B8B8249}"/>
              </a:ext>
            </a:extLst>
          </p:cNvPr>
          <p:cNvSpPr>
            <a:spLocks noGrp="1"/>
          </p:cNvSpPr>
          <p:nvPr>
            <p:ph type="sldNum" sz="quarter" idx="12"/>
          </p:nvPr>
        </p:nvSpPr>
        <p:spPr/>
        <p:txBody>
          <a:bodyPr/>
          <a:lstStyle/>
          <a:p>
            <a:fld id="{8ABCB43B-5A62-4D0B-A3B9-78F964960DB0}" type="slidenum">
              <a:rPr lang="en-MY" smtClean="0"/>
              <a:t>‹#›</a:t>
            </a:fld>
            <a:endParaRPr lang="en-MY"/>
          </a:p>
        </p:txBody>
      </p:sp>
    </p:spTree>
    <p:extLst>
      <p:ext uri="{BB962C8B-B14F-4D97-AF65-F5344CB8AC3E}">
        <p14:creationId xmlns:p14="http://schemas.microsoft.com/office/powerpoint/2010/main" val="3108074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D20A2A-B48E-3D9F-CCBB-AEE26AB59E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a:extLst>
              <a:ext uri="{FF2B5EF4-FFF2-40B4-BE49-F238E27FC236}">
                <a16:creationId xmlns:a16="http://schemas.microsoft.com/office/drawing/2014/main" id="{11955A30-967A-EEDB-C633-1867DD366A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F9C4A018-0B81-2BB9-B18D-EE1543CA41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045B1-9C4C-4E2C-8C07-415392755033}" type="datetimeFigureOut">
              <a:rPr lang="en-MY" smtClean="0"/>
              <a:t>3/2/2024</a:t>
            </a:fld>
            <a:endParaRPr lang="en-MY"/>
          </a:p>
        </p:txBody>
      </p:sp>
      <p:sp>
        <p:nvSpPr>
          <p:cNvPr id="5" name="Footer Placeholder 4">
            <a:extLst>
              <a:ext uri="{FF2B5EF4-FFF2-40B4-BE49-F238E27FC236}">
                <a16:creationId xmlns:a16="http://schemas.microsoft.com/office/drawing/2014/main" id="{7F60CC65-389D-E1CC-6E00-59B4E6A2CA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a:extLst>
              <a:ext uri="{FF2B5EF4-FFF2-40B4-BE49-F238E27FC236}">
                <a16:creationId xmlns:a16="http://schemas.microsoft.com/office/drawing/2014/main" id="{11E92B81-87B0-CC32-6CD8-4117FB78B2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CB43B-5A62-4D0B-A3B9-78F964960DB0}" type="slidenum">
              <a:rPr lang="en-MY" smtClean="0"/>
              <a:t>‹#›</a:t>
            </a:fld>
            <a:endParaRPr lang="en-MY"/>
          </a:p>
        </p:txBody>
      </p:sp>
    </p:spTree>
    <p:extLst>
      <p:ext uri="{BB962C8B-B14F-4D97-AF65-F5344CB8AC3E}">
        <p14:creationId xmlns:p14="http://schemas.microsoft.com/office/powerpoint/2010/main" val="16830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5DDBC-CF53-2B43-C2CB-53C1CD1258B3}"/>
              </a:ext>
            </a:extLst>
          </p:cNvPr>
          <p:cNvSpPr>
            <a:spLocks noGrp="1"/>
          </p:cNvSpPr>
          <p:nvPr>
            <p:ph type="ctrTitle"/>
          </p:nvPr>
        </p:nvSpPr>
        <p:spPr/>
        <p:txBody>
          <a:bodyPr/>
          <a:lstStyle/>
          <a:p>
            <a:r>
              <a:rPr lang="en-MY">
                <a:solidFill>
                  <a:srgbClr val="FF0000"/>
                </a:solidFill>
              </a:rPr>
              <a:t>IMUL</a:t>
            </a:r>
          </a:p>
        </p:txBody>
      </p:sp>
      <p:sp>
        <p:nvSpPr>
          <p:cNvPr id="3" name="Subtitle 2">
            <a:extLst>
              <a:ext uri="{FF2B5EF4-FFF2-40B4-BE49-F238E27FC236}">
                <a16:creationId xmlns:a16="http://schemas.microsoft.com/office/drawing/2014/main" id="{D115EA10-51BF-E028-BE03-8ECDF72FFCDB}"/>
              </a:ext>
            </a:extLst>
          </p:cNvPr>
          <p:cNvSpPr>
            <a:spLocks noGrp="1"/>
          </p:cNvSpPr>
          <p:nvPr>
            <p:ph type="subTitle" idx="1"/>
          </p:nvPr>
        </p:nvSpPr>
        <p:spPr/>
        <p:txBody>
          <a:bodyPr/>
          <a:lstStyle/>
          <a:p>
            <a:r>
              <a:rPr lang="en-MY"/>
              <a:t>signed multiplication</a:t>
            </a:r>
          </a:p>
        </p:txBody>
      </p:sp>
    </p:spTree>
    <p:extLst>
      <p:ext uri="{BB962C8B-B14F-4D97-AF65-F5344CB8AC3E}">
        <p14:creationId xmlns:p14="http://schemas.microsoft.com/office/powerpoint/2010/main" val="2153239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3EEBD61-7675-EFEA-7FE9-EB549CB1E50F}"/>
              </a:ext>
            </a:extLst>
          </p:cNvPr>
          <p:cNvSpPr txBox="1"/>
          <p:nvPr/>
        </p:nvSpPr>
        <p:spPr>
          <a:xfrm>
            <a:off x="1430911" y="1042045"/>
            <a:ext cx="8783424" cy="5016758"/>
          </a:xfrm>
          <a:prstGeom prst="rect">
            <a:avLst/>
          </a:prstGeom>
          <a:noFill/>
        </p:spPr>
        <p:txBody>
          <a:bodyPr wrap="square">
            <a:spAutoFit/>
          </a:bodyPr>
          <a:lstStyle/>
          <a:p>
            <a:r>
              <a:rPr lang="en-MY" sz="3200">
                <a:solidFill>
                  <a:srgbClr val="FF0000"/>
                </a:solidFill>
              </a:rPr>
              <a:t>In summary:</a:t>
            </a:r>
          </a:p>
          <a:p>
            <a:endParaRPr lang="en-MY" sz="3200"/>
          </a:p>
          <a:p>
            <a:r>
              <a:rPr lang="en-MY" sz="3200"/>
              <a:t>For IMUL in 64-bit mode, RDX is used to store the most significant 64 bits of the result only in the one-operand form of the instruction, where the operation affects the RDX:RAX register pair. In the two-operand form, RDX is not used to store the result unless it is explicitly specified as the destination operand and we need to check the OF and CF to know whether an overflow has occurred.</a:t>
            </a:r>
          </a:p>
        </p:txBody>
      </p:sp>
    </p:spTree>
    <p:extLst>
      <p:ext uri="{BB962C8B-B14F-4D97-AF65-F5344CB8AC3E}">
        <p14:creationId xmlns:p14="http://schemas.microsoft.com/office/powerpoint/2010/main" val="3684832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9D0599-E6C8-B54A-CB11-184353C30223}"/>
              </a:ext>
            </a:extLst>
          </p:cNvPr>
          <p:cNvSpPr>
            <a:spLocks noGrp="1"/>
          </p:cNvSpPr>
          <p:nvPr>
            <p:ph idx="1"/>
          </p:nvPr>
        </p:nvSpPr>
        <p:spPr/>
        <p:txBody>
          <a:bodyPr>
            <a:normAutofit/>
          </a:bodyPr>
          <a:lstStyle/>
          <a:p>
            <a:pPr marL="0" indent="0">
              <a:buNone/>
            </a:pPr>
            <a:r>
              <a:rPr lang="en-MY" sz="3200">
                <a:solidFill>
                  <a:srgbClr val="FF0000"/>
                </a:solidFill>
              </a:rPr>
              <a:t>There are two main forms of the IMUL instruction:</a:t>
            </a:r>
          </a:p>
          <a:p>
            <a:pPr marL="0" indent="0">
              <a:buNone/>
            </a:pPr>
            <a:endParaRPr lang="en-MY" sz="3200"/>
          </a:p>
          <a:p>
            <a:pPr marL="0" indent="0">
              <a:buNone/>
            </a:pPr>
            <a:r>
              <a:rPr lang="en-MY" sz="3200"/>
              <a:t>IMUL operand</a:t>
            </a:r>
          </a:p>
          <a:p>
            <a:pPr marL="0" indent="0">
              <a:buNone/>
            </a:pPr>
            <a:endParaRPr lang="en-MY" sz="3200"/>
          </a:p>
          <a:p>
            <a:pPr marL="0" indent="0">
              <a:buNone/>
            </a:pPr>
            <a:r>
              <a:rPr lang="en-MY" sz="3200"/>
              <a:t>IMUL operand1, operand2</a:t>
            </a:r>
          </a:p>
        </p:txBody>
      </p:sp>
    </p:spTree>
    <p:extLst>
      <p:ext uri="{BB962C8B-B14F-4D97-AF65-F5344CB8AC3E}">
        <p14:creationId xmlns:p14="http://schemas.microsoft.com/office/powerpoint/2010/main" val="424909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856D8E8-DDD8-7B80-963A-23E465A3E25F}"/>
              </a:ext>
            </a:extLst>
          </p:cNvPr>
          <p:cNvSpPr txBox="1"/>
          <p:nvPr/>
        </p:nvSpPr>
        <p:spPr>
          <a:xfrm>
            <a:off x="1121790" y="904973"/>
            <a:ext cx="9096866" cy="4031873"/>
          </a:xfrm>
          <a:prstGeom prst="rect">
            <a:avLst/>
          </a:prstGeom>
          <a:noFill/>
        </p:spPr>
        <p:txBody>
          <a:bodyPr wrap="square">
            <a:spAutoFit/>
          </a:bodyPr>
          <a:lstStyle/>
          <a:p>
            <a:r>
              <a:rPr lang="en-MY" sz="3200">
                <a:solidFill>
                  <a:srgbClr val="FF0000"/>
                </a:solidFill>
              </a:rPr>
              <a:t>One-Operand Form: </a:t>
            </a:r>
          </a:p>
          <a:p>
            <a:r>
              <a:rPr lang="en-MY" sz="3200">
                <a:solidFill>
                  <a:srgbClr val="FF0000"/>
                </a:solidFill>
              </a:rPr>
              <a:t>IMUL Operand</a:t>
            </a:r>
          </a:p>
          <a:p>
            <a:endParaRPr lang="en-MY" sz="3200"/>
          </a:p>
          <a:p>
            <a:r>
              <a:rPr lang="en-MY" sz="3200"/>
              <a:t>This is similar to MUL. This form multiplies the register RAX by the operand, and the result is stored in the RDX:RAX pair. The most significant 64 bits of the result are stored in RDX, and the least significant 64 bits are stored in RAX. </a:t>
            </a:r>
          </a:p>
        </p:txBody>
      </p:sp>
    </p:spTree>
    <p:extLst>
      <p:ext uri="{BB962C8B-B14F-4D97-AF65-F5344CB8AC3E}">
        <p14:creationId xmlns:p14="http://schemas.microsoft.com/office/powerpoint/2010/main" val="2825511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BAF43AD-9166-1486-9302-9B149336811F}"/>
              </a:ext>
            </a:extLst>
          </p:cNvPr>
          <p:cNvSpPr txBox="1"/>
          <p:nvPr/>
        </p:nvSpPr>
        <p:spPr>
          <a:xfrm>
            <a:off x="1953705" y="1021247"/>
            <a:ext cx="8048134" cy="4031873"/>
          </a:xfrm>
          <a:prstGeom prst="rect">
            <a:avLst/>
          </a:prstGeom>
          <a:noFill/>
        </p:spPr>
        <p:txBody>
          <a:bodyPr wrap="square">
            <a:spAutoFit/>
          </a:bodyPr>
          <a:lstStyle/>
          <a:p>
            <a:r>
              <a:rPr lang="en-MY" sz="3200">
                <a:solidFill>
                  <a:srgbClr val="FF0000"/>
                </a:solidFill>
              </a:rPr>
              <a:t>Two-Operand Form: </a:t>
            </a:r>
          </a:p>
          <a:p>
            <a:r>
              <a:rPr lang="en-MY" sz="3200">
                <a:solidFill>
                  <a:srgbClr val="FF0000"/>
                </a:solidFill>
              </a:rPr>
              <a:t>IMUL operand1, operand2</a:t>
            </a:r>
          </a:p>
          <a:p>
            <a:endParaRPr lang="en-MY" sz="3200"/>
          </a:p>
          <a:p>
            <a:r>
              <a:rPr lang="en-MY" sz="3200"/>
              <a:t>This form multiplies the second operand by the first operand and stores the result in the first operand register. In this case, RDX is not inherently used unless it is explicitly specified as the destination operand.</a:t>
            </a:r>
          </a:p>
        </p:txBody>
      </p:sp>
    </p:spTree>
    <p:extLst>
      <p:ext uri="{BB962C8B-B14F-4D97-AF65-F5344CB8AC3E}">
        <p14:creationId xmlns:p14="http://schemas.microsoft.com/office/powerpoint/2010/main" val="2488414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AAF2FE3-80D2-8C42-11D4-17877343E418}"/>
              </a:ext>
            </a:extLst>
          </p:cNvPr>
          <p:cNvSpPr txBox="1"/>
          <p:nvPr/>
        </p:nvSpPr>
        <p:spPr>
          <a:xfrm>
            <a:off x="1621410" y="1093509"/>
            <a:ext cx="7708769" cy="3539430"/>
          </a:xfrm>
          <a:prstGeom prst="rect">
            <a:avLst/>
          </a:prstGeom>
          <a:noFill/>
        </p:spPr>
        <p:txBody>
          <a:bodyPr wrap="square">
            <a:spAutoFit/>
          </a:bodyPr>
          <a:lstStyle/>
          <a:p>
            <a:r>
              <a:rPr lang="en-MY" sz="3200">
                <a:solidFill>
                  <a:srgbClr val="FF0000"/>
                </a:solidFill>
              </a:rPr>
              <a:t>When dealing with the IMUL instruction (signed multiplication): </a:t>
            </a:r>
          </a:p>
          <a:p>
            <a:endParaRPr lang="en-MY" sz="3200"/>
          </a:p>
          <a:p>
            <a:r>
              <a:rPr lang="en-MY" sz="3200"/>
              <a:t>whether or not the RDX register is used to store part of the result depends on the specific form of the IMUL instruction being used. </a:t>
            </a:r>
          </a:p>
        </p:txBody>
      </p:sp>
    </p:spTree>
    <p:extLst>
      <p:ext uri="{BB962C8B-B14F-4D97-AF65-F5344CB8AC3E}">
        <p14:creationId xmlns:p14="http://schemas.microsoft.com/office/powerpoint/2010/main" val="1641572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A0FCCF2-F27B-9801-6B62-C42AAC06A4A1}"/>
              </a:ext>
            </a:extLst>
          </p:cNvPr>
          <p:cNvSpPr txBox="1"/>
          <p:nvPr/>
        </p:nvSpPr>
        <p:spPr>
          <a:xfrm>
            <a:off x="1734532" y="2215299"/>
            <a:ext cx="7407111" cy="1569660"/>
          </a:xfrm>
          <a:prstGeom prst="rect">
            <a:avLst/>
          </a:prstGeom>
          <a:noFill/>
        </p:spPr>
        <p:txBody>
          <a:bodyPr wrap="square">
            <a:spAutoFit/>
          </a:bodyPr>
          <a:lstStyle/>
          <a:p>
            <a:r>
              <a:rPr lang="en-MY"/>
              <a:t> </a:t>
            </a:r>
            <a:r>
              <a:rPr lang="en-MY" sz="3200">
                <a:solidFill>
                  <a:srgbClr val="FF0000"/>
                </a:solidFill>
              </a:rPr>
              <a:t>In the two-operand form, what happens if the result of the IMUL is too large to store in the first operand?</a:t>
            </a:r>
            <a:endParaRPr lang="en-MY">
              <a:solidFill>
                <a:srgbClr val="FF0000"/>
              </a:solidFill>
            </a:endParaRPr>
          </a:p>
        </p:txBody>
      </p:sp>
    </p:spTree>
    <p:extLst>
      <p:ext uri="{BB962C8B-B14F-4D97-AF65-F5344CB8AC3E}">
        <p14:creationId xmlns:p14="http://schemas.microsoft.com/office/powerpoint/2010/main" val="3084512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37F11D0-E69B-0EE2-1658-1407A7C8E259}"/>
              </a:ext>
            </a:extLst>
          </p:cNvPr>
          <p:cNvSpPr txBox="1"/>
          <p:nvPr/>
        </p:nvSpPr>
        <p:spPr>
          <a:xfrm>
            <a:off x="1508289" y="772998"/>
            <a:ext cx="8889476" cy="4524315"/>
          </a:xfrm>
          <a:prstGeom prst="rect">
            <a:avLst/>
          </a:prstGeom>
          <a:noFill/>
        </p:spPr>
        <p:txBody>
          <a:bodyPr wrap="square">
            <a:spAutoFit/>
          </a:bodyPr>
          <a:lstStyle/>
          <a:p>
            <a:r>
              <a:rPr lang="en-MY" sz="3200">
                <a:solidFill>
                  <a:srgbClr val="FF0000"/>
                </a:solidFill>
              </a:rPr>
              <a:t>In the two-operand form:</a:t>
            </a:r>
          </a:p>
          <a:p>
            <a:endParaRPr lang="en-MY" sz="3200"/>
          </a:p>
          <a:p>
            <a:r>
              <a:rPr lang="en-MY" sz="3200"/>
              <a:t>if the result of the multiplication is too large to fit in the 64-bit destination register, the overflow will not be stored in another register; instead, the result will be truncated to fit within the 64-bit destination register. This means that only the least significant 64 bits of the result are kept, and the most significant bits (which cannot fit) are discarded.</a:t>
            </a:r>
          </a:p>
        </p:txBody>
      </p:sp>
    </p:spTree>
    <p:extLst>
      <p:ext uri="{BB962C8B-B14F-4D97-AF65-F5344CB8AC3E}">
        <p14:creationId xmlns:p14="http://schemas.microsoft.com/office/powerpoint/2010/main" val="445482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3E8B965-3645-1DA9-8342-D2E1825CE43A}"/>
              </a:ext>
            </a:extLst>
          </p:cNvPr>
          <p:cNvSpPr txBox="1"/>
          <p:nvPr/>
        </p:nvSpPr>
        <p:spPr>
          <a:xfrm>
            <a:off x="1140642" y="754144"/>
            <a:ext cx="9671901" cy="3539430"/>
          </a:xfrm>
          <a:prstGeom prst="rect">
            <a:avLst/>
          </a:prstGeom>
          <a:noFill/>
        </p:spPr>
        <p:txBody>
          <a:bodyPr wrap="square">
            <a:spAutoFit/>
          </a:bodyPr>
          <a:lstStyle/>
          <a:p>
            <a:r>
              <a:rPr lang="en-MY" sz="3200">
                <a:solidFill>
                  <a:srgbClr val="FF0000"/>
                </a:solidFill>
              </a:rPr>
              <a:t>Unlike the one-operand form of IMUL:</a:t>
            </a:r>
          </a:p>
          <a:p>
            <a:endParaRPr lang="en-MY" sz="3200"/>
          </a:p>
          <a:p>
            <a:r>
              <a:rPr lang="en-MY" sz="3200"/>
              <a:t>which stores the overflow into the RDX register, the two-operand form does not inherently provide any direct indication of overflow within the registers. To detect an overflow condition from a two-operand IMUL, you would need to analyze the flags in the RFLAGS register</a:t>
            </a:r>
          </a:p>
        </p:txBody>
      </p:sp>
    </p:spTree>
    <p:extLst>
      <p:ext uri="{BB962C8B-B14F-4D97-AF65-F5344CB8AC3E}">
        <p14:creationId xmlns:p14="http://schemas.microsoft.com/office/powerpoint/2010/main" val="3230950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C3E4ABA-075D-8434-9942-1E325B812820}"/>
              </a:ext>
            </a:extLst>
          </p:cNvPr>
          <p:cNvSpPr txBox="1"/>
          <p:nvPr/>
        </p:nvSpPr>
        <p:spPr>
          <a:xfrm>
            <a:off x="1489434" y="904973"/>
            <a:ext cx="8682087" cy="4524315"/>
          </a:xfrm>
          <a:prstGeom prst="rect">
            <a:avLst/>
          </a:prstGeom>
          <a:noFill/>
        </p:spPr>
        <p:txBody>
          <a:bodyPr wrap="square">
            <a:spAutoFit/>
          </a:bodyPr>
          <a:lstStyle/>
          <a:p>
            <a:r>
              <a:rPr lang="en-MY" sz="3200">
                <a:solidFill>
                  <a:srgbClr val="FF0000"/>
                </a:solidFill>
              </a:rPr>
              <a:t>The Carry flag (CF) and the Overflow flag (OF) are set:</a:t>
            </a:r>
          </a:p>
          <a:p>
            <a:endParaRPr lang="en-MY" sz="3200"/>
          </a:p>
          <a:p>
            <a:r>
              <a:rPr lang="en-MY" sz="3200"/>
              <a:t> if the result is too large to be represented in the destination register, indicating an overflow condition. These flags need to be checked after the operation if the preservation of the full result or the detection of an overflow is important to the logic of the program</a:t>
            </a:r>
          </a:p>
        </p:txBody>
      </p:sp>
    </p:spTree>
    <p:extLst>
      <p:ext uri="{BB962C8B-B14F-4D97-AF65-F5344CB8AC3E}">
        <p14:creationId xmlns:p14="http://schemas.microsoft.com/office/powerpoint/2010/main" val="11869689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457</Words>
  <Application>Microsoft Office PowerPoint</Application>
  <PresentationFormat>Widescreen</PresentationFormat>
  <Paragraphs>31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IMUL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IMUL</dc:title>
  <dc:creator>Paul Chin</dc:creator>
  <cp:lastModifiedBy>Paul Chin</cp:lastModifiedBy>
  <cp:revision>10</cp:revision>
  <dcterms:created xsi:type="dcterms:W3CDTF">2024-02-02T05:43:51Z</dcterms:created>
  <dcterms:modified xsi:type="dcterms:W3CDTF">2024-02-03T05:35:59Z</dcterms:modified>
</cp:coreProperties>
</file>