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Montserrat Light"/>
      <p:regular r:id="rId10"/>
      <p:bold r:id="rId11"/>
      <p:italic r:id="rId12"/>
      <p:boldItalic r:id="rId13"/>
    </p:embeddedFont>
    <p:embeddedFont>
      <p:font typeface="DM Serif Display"/>
      <p:regular r:id="rId14"/>
      <p: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Light-bold.fntdata"/><Relationship Id="rId10" Type="http://schemas.openxmlformats.org/officeDocument/2006/relationships/font" Target="fonts/MontserratLight-regular.fntdata"/><Relationship Id="rId13" Type="http://schemas.openxmlformats.org/officeDocument/2006/relationships/font" Target="fonts/MontserratLight-boldItalic.fntdata"/><Relationship Id="rId12" Type="http://schemas.openxmlformats.org/officeDocument/2006/relationships/font" Target="fonts/MontserratLight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DMSerifDisplay-italic.fntdata"/><Relationship Id="rId14" Type="http://schemas.openxmlformats.org/officeDocument/2006/relationships/font" Target="fonts/DMSerifDispla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64678ef3e2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64678ef3e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4678ef3e2_0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4678ef3e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4678ef3e2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4678ef3e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n8n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What is </a:t>
            </a:r>
            <a:r>
              <a:rPr lang="en" sz="3600">
                <a:solidFill>
                  <a:schemeClr val="accent6"/>
                </a:solidFill>
              </a:rPr>
              <a:t>n8n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n8n - nodemation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workflow automation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visual editor/builder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low code - but NOT no code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What</a:t>
            </a:r>
            <a:r>
              <a:rPr lang="en" sz="3600"/>
              <a:t> can </a:t>
            </a:r>
            <a:r>
              <a:rPr lang="en" sz="3600">
                <a:solidFill>
                  <a:schemeClr val="accent6"/>
                </a:solidFill>
              </a:rPr>
              <a:t>n8n </a:t>
            </a:r>
            <a:r>
              <a:rPr lang="en" sz="3600"/>
              <a:t>do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Automate repetitive tasks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Integrate AI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Integrate 3rd party services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Integrate </a:t>
            </a: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databases</a:t>
            </a: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and file handling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Integrate custom code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Make decisions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Integrate human decision making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What can’t </a:t>
            </a:r>
            <a:r>
              <a:rPr lang="en" sz="3600">
                <a:solidFill>
                  <a:schemeClr val="accent6"/>
                </a:solidFill>
              </a:rPr>
              <a:t>n8n </a:t>
            </a:r>
            <a:r>
              <a:rPr lang="en" sz="3600"/>
              <a:t>do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90" name="Google Shape;90;p1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1" name="Google Shape;91;p19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Can’t do everything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Limited coding integration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Can’t build apps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Workflows limited in scale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Limited error handling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Mitigated by integrating 3rd party apps/services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Examples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97" name="Google Shape;97;p2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8" name="Google Shape;98;p20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Analyse incoming emails and forward them to appropriate handlers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Create AI chatbots with custom knowledge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Create chatbots and integrate in telegram, whatsapp, discord, slack, etc.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Sentiment analysis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Create social media posts and auto publish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Scrape the web for jobs posts, news articles, blog posts, etc.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Crypto/stock analysis and trading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AI Marketing orchestration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etc.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