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Basics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Start a workflow - trigger nodes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Connect to online services - credentials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Adding commentary - notes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AI Agents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Tools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Custom knowledge - RAG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Error handling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