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Light"/>
      <p:regular r:id="rId12"/>
      <p:bold r:id="rId13"/>
      <p:italic r:id="rId14"/>
      <p:boldItalic r:id="rId15"/>
    </p:embeddedFont>
    <p:embeddedFont>
      <p:font typeface="DM Serif Display"/>
      <p:regular r:id="rId16"/>
      <p: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Light-bold.fntdata"/><Relationship Id="rId12" Type="http://schemas.openxmlformats.org/officeDocument/2006/relationships/font" Target="fonts/MontserratLight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Light-boldItalic.fntdata"/><Relationship Id="rId14" Type="http://schemas.openxmlformats.org/officeDocument/2006/relationships/font" Target="fonts/MontserratLight-italic.fntdata"/><Relationship Id="rId17" Type="http://schemas.openxmlformats.org/officeDocument/2006/relationships/font" Target="fonts/DMSerifDisplay-italic.fntdata"/><Relationship Id="rId16" Type="http://schemas.openxmlformats.org/officeDocument/2006/relationships/font" Target="fonts/DMSerifDis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48ed38487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648ed3848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Error Handling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Node Error Handling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Retry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Continue workflow execution regardless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Continue with error node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Advantages: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 handle errors, rather than just report them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Disadvantages: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Must anticipate failing nodes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Error Workflows</a:t>
            </a:r>
            <a:endParaRPr sz="3600"/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Catch errors that occur in other workflows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Logging / reporting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Doesn’t work with manual triggers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