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Montserrat Light"/>
      <p:regular r:id="rId8"/>
      <p:bold r:id="rId9"/>
      <p:italic r:id="rId10"/>
      <p:boldItalic r:id="rId11"/>
    </p:embeddedFont>
    <p:embeddedFont>
      <p:font typeface="DM Serif Display"/>
      <p:regular r:id="rId12"/>
      <p: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boldItalic.fntdata"/><Relationship Id="rId10" Type="http://schemas.openxmlformats.org/officeDocument/2006/relationships/font" Target="fonts/MontserratLight-italic.fntdata"/><Relationship Id="rId13" Type="http://schemas.openxmlformats.org/officeDocument/2006/relationships/font" Target="fonts/DMSerifDisplay-italic.fntdata"/><Relationship Id="rId12" Type="http://schemas.openxmlformats.org/officeDocument/2006/relationships/font" Target="fonts/DMSerifDisplay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ontserrat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640492874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64049287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Trigger nodes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Trigger nodes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Start a workflow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 have multiple triggers for the same workflow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Active vs inactive workflows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Trigger nodes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Trigger manually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Schedule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Webhook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Form submission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Chat message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etc.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