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Credentials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Credentials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Communicate securely with a 3rd party service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Limited in time and scope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n8n docs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