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  <p:sldId id="258" r:id="rId7"/>
  </p:sldIdLst>
  <p:sldSz cy="5143500" cx="9144000"/>
  <p:notesSz cx="6858000" cy="9144000"/>
  <p:embeddedFontLst>
    <p:embeddedFont>
      <p:font typeface="Montserrat"/>
      <p:regular r:id="rId8"/>
      <p:bold r:id="rId9"/>
      <p:italic r:id="rId10"/>
      <p:boldItalic r:id="rId11"/>
    </p:embeddedFont>
    <p:embeddedFont>
      <p:font typeface="Montserrat Light"/>
      <p:regular r:id="rId12"/>
      <p:bold r:id="rId13"/>
      <p:italic r:id="rId14"/>
      <p:boldItalic r:id="rId15"/>
    </p:embeddedFont>
    <p:embeddedFont>
      <p:font typeface="DM Serif Display"/>
      <p:regular r:id="rId16"/>
      <p: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Italic.fntdata"/><Relationship Id="rId10" Type="http://schemas.openxmlformats.org/officeDocument/2006/relationships/font" Target="fonts/Montserrat-italic.fntdata"/><Relationship Id="rId13" Type="http://schemas.openxmlformats.org/officeDocument/2006/relationships/font" Target="fonts/MontserratLight-bold.fntdata"/><Relationship Id="rId12" Type="http://schemas.openxmlformats.org/officeDocument/2006/relationships/font" Target="fonts/MontserratLight-regular.fntdata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-bold.fntdata"/><Relationship Id="rId15" Type="http://schemas.openxmlformats.org/officeDocument/2006/relationships/font" Target="fonts/MontserratLight-boldItalic.fntdata"/><Relationship Id="rId14" Type="http://schemas.openxmlformats.org/officeDocument/2006/relationships/font" Target="fonts/MontserratLight-italic.fntdata"/><Relationship Id="rId17" Type="http://schemas.openxmlformats.org/officeDocument/2006/relationships/font" Target="fonts/DMSerifDisplay-italic.fntdata"/><Relationship Id="rId16" Type="http://schemas.openxmlformats.org/officeDocument/2006/relationships/font" Target="fonts/DMSerifDisplay-regular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font" Target="fonts/Montserrat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76434425b2_0_7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76434425b2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1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3.xml"/><Relationship Id="rId3" Type="http://schemas.openxmlformats.org/officeDocument/2006/relationships/hyperlink" Target="https://bottribe.io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Notes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Notes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Provide contextual information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Similar to comments in code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More formatting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Notes - formatting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83" name="Google Shape;83;p1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84" name="Google Shape;84;p18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Headings			#	##	###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Bold				**</a:t>
            </a:r>
            <a:r>
              <a:rPr b="1" lang="en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rPr>
              <a:t>text in bold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**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Italics			*</a:t>
            </a:r>
            <a:r>
              <a:rPr i="1"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text in italics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*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Links				[Example](</a:t>
            </a:r>
            <a:r>
              <a:rPr lang="en" u="sng">
                <a:solidFill>
                  <a:schemeClr val="hlink"/>
                </a:solidFill>
                <a:latin typeface="Montserrat Light"/>
                <a:ea typeface="Montserrat Light"/>
                <a:cs typeface="Montserrat Light"/>
                <a:sym typeface="Montserrat Light"/>
                <a:hlinkClick r:id="rId3"/>
              </a:rPr>
              <a:t>https://bottribe.io/</a:t>
            </a: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)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List				* item</a:t>
            </a:r>
            <a:b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				* item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Numbered list		1. item1</a:t>
            </a:r>
            <a:b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</a:b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				2. item2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https://commonmark.org/help/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5" st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6" st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84">
                                            <p:txEl>
                                              <p:pRg end="7" st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