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Montserrat Light"/>
      <p:regular r:id="rId7"/>
      <p:bold r:id="rId8"/>
      <p:italic r:id="rId9"/>
      <p:boldItalic r:id="rId10"/>
    </p:embeddedFont>
    <p:embeddedFont>
      <p:font typeface="DM Serif Display"/>
      <p:regular r:id="rId11"/>
      <p: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MSerifDisplay-regular.fntdata"/><Relationship Id="rId10" Type="http://schemas.openxmlformats.org/officeDocument/2006/relationships/font" Target="fonts/MontserratLight-boldItalic.fntdata"/><Relationship Id="rId12" Type="http://schemas.openxmlformats.org/officeDocument/2006/relationships/font" Target="fonts/DMSerifDisplay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Light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MontserratLight-regular.fntdata"/><Relationship Id="rId8" Type="http://schemas.openxmlformats.org/officeDocument/2006/relationships/font" Target="fonts/Montserrat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454ded37f8_0_1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454ded37f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Simple Projects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7663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Simple Projects</a:t>
            </a:r>
            <a:endParaRPr sz="4000"/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Telegram ChatBot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WordPress Bot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Reddit Comment Bot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Sentiment Analysis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Discord Bot: simple &amp; slash commands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Slack Bot: slash commands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Twitter/X Bot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LinkedIn Bot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