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Data Visualizer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Data Visualizer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Build graphs from data sources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Concepts: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Manipulate data in code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quickchart.io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