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Telegram Chatbot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Telegram Chatbot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Chat to an n8n workflow through Telegram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You need an account with Telegram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New 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Telegram receive, send and update status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