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Simple projects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7663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WordPress Post Bot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77643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WordPress Post Bot</a:t>
            </a:r>
            <a:endParaRPr sz="3600"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Have a workflow research and create a blog post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Auto post it to a wordpress instance and publish it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Research the topic online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New Nodes: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Wordpress 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Montserrat Light"/>
              <a:buChar char="-"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HTTP Request for Google Search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