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  <p:sldId id="258" r:id="rId7"/>
  </p:sldIdLst>
  <p:sldSz cy="5143500" cx="9144000"/>
  <p:notesSz cx="6858000" cy="9144000"/>
  <p:embeddedFontLst>
    <p:embeddedFont>
      <p:font typeface="Montserrat"/>
      <p:regular r:id="rId8"/>
      <p:bold r:id="rId9"/>
      <p:italic r:id="rId10"/>
      <p:boldItalic r:id="rId11"/>
    </p:embeddedFont>
    <p:embeddedFont>
      <p:font typeface="Montserrat Light"/>
      <p:regular r:id="rId12"/>
      <p:bold r:id="rId13"/>
      <p:italic r:id="rId14"/>
      <p:boldItalic r:id="rId15"/>
    </p:embeddedFont>
    <p:embeddedFont>
      <p:font typeface="DM Serif Display"/>
      <p:regular r:id="rId16"/>
      <p: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boldItalic.fntdata"/><Relationship Id="rId10" Type="http://schemas.openxmlformats.org/officeDocument/2006/relationships/font" Target="fonts/Montserrat-italic.fntdata"/><Relationship Id="rId13" Type="http://schemas.openxmlformats.org/officeDocument/2006/relationships/font" Target="fonts/MontserratLight-bold.fntdata"/><Relationship Id="rId12" Type="http://schemas.openxmlformats.org/officeDocument/2006/relationships/font" Target="fonts/MontserratLight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-bold.fntdata"/><Relationship Id="rId15" Type="http://schemas.openxmlformats.org/officeDocument/2006/relationships/font" Target="fonts/MontserratLight-boldItalic.fntdata"/><Relationship Id="rId14" Type="http://schemas.openxmlformats.org/officeDocument/2006/relationships/font" Target="fonts/MontserratLight-italic.fntdata"/><Relationship Id="rId17" Type="http://schemas.openxmlformats.org/officeDocument/2006/relationships/font" Target="fonts/DMSerifDisplay-italic.fntdata"/><Relationship Id="rId16" Type="http://schemas.openxmlformats.org/officeDocument/2006/relationships/font" Target="fonts/DMSerifDisplay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454ded37f8_0_1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454ded37f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774522b5e9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774522b5e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Simple projects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7663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Reddit Comment Bot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Reddit Comment Bot</a:t>
            </a:r>
            <a:endParaRPr sz="3600"/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Disclaimer:</a:t>
            </a:r>
            <a:endParaRPr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I am not advising you to auto post or auto comment on Reddit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Posting too often or commenting too often might get your account restricted or banned.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Please follow all Reddit rules at all times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Reddit Comment Bot</a:t>
            </a:r>
            <a:endParaRPr sz="3600"/>
          </a:p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4" name="Google Shape;84;p18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Retrieve a number of posts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Filter based on some criteria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Post a comment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New Nodes: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Reddit retrieve posts and post comment 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Flow nodes: filter and limit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