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Montserrat Light"/>
      <p:regular r:id="rId7"/>
      <p:bold r:id="rId8"/>
      <p:italic r:id="rId9"/>
      <p:boldItalic r:id="rId10"/>
    </p:embeddedFont>
    <p:embeddedFont>
      <p:font typeface="DM Serif Display"/>
      <p:regular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erifDisplay-regular.fntdata"/><Relationship Id="rId10" Type="http://schemas.openxmlformats.org/officeDocument/2006/relationships/font" Target="fonts/MontserratLight-boldItalic.fntdata"/><Relationship Id="rId12" Type="http://schemas.openxmlformats.org/officeDocument/2006/relationships/font" Target="fonts/DMSerifDisplay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Ligh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Light-regular.fntdata"/><Relationship Id="rId8" Type="http://schemas.openxmlformats.org/officeDocument/2006/relationships/font" Target="fonts/Montserrat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774522b5e9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774522b5e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Simple projects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Sentiment Analysis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Sentiment Analysis</a:t>
            </a:r>
            <a:endParaRPr sz="40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Retrieve a number of posts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Analyze the overarching feeling of the community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Concepts: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Per item execution vs batch execution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New Nodes: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Aggregate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Code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