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embeddedFontLst>
    <p:embeddedFont>
      <p:font typeface="Montserrat"/>
      <p:regular r:id="rId8"/>
      <p:bold r:id="rId9"/>
      <p:italic r:id="rId10"/>
      <p:boldItalic r:id="rId11"/>
    </p:embeddedFont>
    <p:embeddedFont>
      <p:font typeface="Montserrat Light"/>
      <p:regular r:id="rId12"/>
      <p:bold r:id="rId13"/>
      <p:italic r:id="rId14"/>
      <p:boldItalic r:id="rId15"/>
    </p:embeddedFont>
    <p:embeddedFont>
      <p:font typeface="DM Serif Display"/>
      <p:regular r:id="rId16"/>
      <p: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3" Type="http://schemas.openxmlformats.org/officeDocument/2006/relationships/font" Target="fonts/MontserratLight-bold.fntdata"/><Relationship Id="rId12" Type="http://schemas.openxmlformats.org/officeDocument/2006/relationships/font" Target="fonts/MontserratLight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-bold.fntdata"/><Relationship Id="rId15" Type="http://schemas.openxmlformats.org/officeDocument/2006/relationships/font" Target="fonts/MontserratLight-boldItalic.fntdata"/><Relationship Id="rId14" Type="http://schemas.openxmlformats.org/officeDocument/2006/relationships/font" Target="fonts/MontserratLight-italic.fntdata"/><Relationship Id="rId17" Type="http://schemas.openxmlformats.org/officeDocument/2006/relationships/font" Target="fonts/DMSerifDisplay-italic.fntdata"/><Relationship Id="rId16" Type="http://schemas.openxmlformats.org/officeDocument/2006/relationships/font" Target="fonts/DMSerifDisplay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778b4fdb78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778b4fdb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Discord Bot - Slash Commands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Discord bot - Slash Commands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Reply to Discord Slash Commands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Complications: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 discord call requires an immediate reply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Each discord slash command requires verification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Discord slash commands are registered via URL calls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Response URL is dynamic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Discord bot - Slash Commands</a:t>
            </a:r>
            <a:endParaRPr sz="4000"/>
          </a:p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18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Nodes &amp; concepts: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Cloudflare for verification and instant reply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Webhooks for communication with Discord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Code for formatting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