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Montserrat"/>
      <p:regular r:id="rId7"/>
      <p:bold r:id="rId8"/>
      <p:italic r:id="rId9"/>
      <p:boldItalic r:id="rId10"/>
    </p:embeddedFont>
    <p:embeddedFont>
      <p:font typeface="Montserrat Light"/>
      <p:regular r:id="rId11"/>
      <p:bold r:id="rId12"/>
      <p:italic r:id="rId13"/>
      <p:boldItalic r:id="rId14"/>
    </p:embeddedFont>
    <p:embeddedFont>
      <p:font typeface="DM Serif Display"/>
      <p:regular r:id="rId15"/>
      <p: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Light-regular.fntdata"/><Relationship Id="rId10" Type="http://schemas.openxmlformats.org/officeDocument/2006/relationships/font" Target="fonts/Montserrat-boldItalic.fntdata"/><Relationship Id="rId13" Type="http://schemas.openxmlformats.org/officeDocument/2006/relationships/font" Target="fonts/MontserratLight-italic.fntdata"/><Relationship Id="rId12" Type="http://schemas.openxmlformats.org/officeDocument/2006/relationships/font" Target="fonts/MontserratLight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-italic.fntdata"/><Relationship Id="rId15" Type="http://schemas.openxmlformats.org/officeDocument/2006/relationships/font" Target="fonts/DMSerifDisplay-regular.fntdata"/><Relationship Id="rId14" Type="http://schemas.openxmlformats.org/officeDocument/2006/relationships/font" Target="fonts/MontserratLight-boldItalic.fntdata"/><Relationship Id="rId16" Type="http://schemas.openxmlformats.org/officeDocument/2006/relationships/font" Target="fonts/DMSerifDisplay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Montserrat-regular.fntdata"/><Relationship Id="rId8" Type="http://schemas.openxmlformats.org/officeDocument/2006/relationships/font" Target="fonts/Montserra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774522b5e9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774522b5e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Simple projects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7663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Twitter/X Bot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Twitter/X Bot</a:t>
            </a:r>
            <a:endParaRPr sz="4000"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Auto post to Twitter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Nodes:</a:t>
            </a:r>
            <a:endParaRPr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RSS Feed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X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Schedule Trigger / Multiple Triggers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