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HITL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via Telegram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via Telegram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Get Human feedback from Telegram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Text 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classifier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Telegram wait for response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