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HITL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Generic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Generic HITL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Get Human feedback through a generic channel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Relies on URLs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URL parameters - can have any number of options 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Concepts: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Wait and resume workflow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Wait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Merge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