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Intermediate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Intermediate Projects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You now know how to build workflows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You know how to work with new nodes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You know how to set up credentials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Practice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