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 Light"/>
      <p:regular r:id="rId7"/>
      <p:bold r:id="rId8"/>
      <p:italic r:id="rId9"/>
      <p:boldItalic r:id="rId10"/>
    </p:embeddedFont>
    <p:embeddedFont>
      <p:font typeface="DM Serif Displa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font" Target="fonts/MontserratLight-boldItalic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Light-regular.fntdata"/><Relationship Id="rId8" Type="http://schemas.openxmlformats.org/officeDocument/2006/relationships/font" Target="fonts/Montserrat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774522b5e9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774522b5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Projects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Crypto Sentiment Analysis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Crypto Sentiment Analysis</a:t>
            </a:r>
            <a:endParaRPr sz="40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Get news articles from various sources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Filter them based on the user query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Perform sentiment analysis on the result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