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3258" autoAdjust="0"/>
  </p:normalViewPr>
  <p:slideViewPr>
    <p:cSldViewPr snapToGrid="0">
      <p:cViewPr varScale="1">
        <p:scale>
          <a:sx n="68" d="100"/>
          <a:sy n="68" d="100"/>
        </p:scale>
        <p:origin x="60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3EA2F-DE14-495D-A380-8CC42B5FE075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4DA35-437B-491F-AFCD-14E28F6C86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367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4DA35-437B-491F-AFCD-14E28F6C86D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6356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ECAF20-6734-E537-AC57-AF4D697FF8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D763D78-38B7-4574-E872-47A0331429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A2B549-BFFA-1459-B20B-165C63E2D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A094960-A36E-0CB6-EC04-3B7E900B3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37FA3A3-278E-D54C-D3A2-D0A469164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1650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9B066B-770E-484E-206F-183E9B6E0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951FFFB-7961-B9E5-D6E2-3023B7357F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98F9B25-C5DB-91D0-1982-B570AA30C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BB5B190-F517-D254-A166-AB48500EF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20C8B3-F0BA-8725-5789-50021AA0B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4888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7177E24-E0FD-F6D2-FBB6-70A089A4E2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8D8CBFC-FA4A-B07B-34A3-CD2F5B86D0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A92FC8F-DD54-0F2A-2072-AA1776D5C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0EB0DB-DED8-BDE6-D39B-C5F1E747D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50BFA97-A6AA-2A31-6B47-F482BC7C8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86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B5B330-D1E2-285D-749E-AB7442520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D07798B-131B-D83C-7494-5A86DAA55B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900B41-D1A4-6B4D-7CF4-681805CD5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AAD36A6-CEEF-BDC3-4B0C-9DC2CB2E5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FD45B6D-DDD4-DFBB-E7E4-A72E3CD90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6736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E49F39-63AD-B86C-C645-A60687534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7157AE9-7A18-268B-EDD7-45D4CA2BE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AB6EEFD-42B4-A54C-5338-1129FCDAD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968B884-1B8C-F919-66A9-4638833DF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5F76745-0FA4-0142-61F7-31693BBA9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5358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0C2726-5336-C06B-7B40-DB6DC2D5F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AD86C6B-D6C1-67B5-8052-396F1D2ED7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C15F32-FB35-0533-6DDA-36250F2C94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3D19897-6741-013C-0A10-821A022BC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CBC43C8-D454-1396-6888-FFBB0EF07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46A631F-2696-87BE-DDBE-FD7A8BB2F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305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81190C-A295-81C3-786B-4975A883E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FCB1795-C60E-7FF2-9672-5445DA165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5C50316-9E85-ABC1-8F92-5EEE37907B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EB3B128-7F3C-1884-7F50-1E0AF14108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1BE5655-5452-5C53-B66B-CDA6C83A9A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04A6E82-7B23-1751-0215-B1332E806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AC75EC7-101C-F2ED-BC55-FA212757C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650773D-7EBB-B4FA-3266-39078B66D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0344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F30B29-76D7-77B2-2A4D-1E48F19EA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007B8F5-A784-DD85-A51B-7B4070BF7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51A9EFE-B398-100B-10B3-463DB1C1B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2B79F0C-F663-B67C-4DA5-A27F077EF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5304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FE42252-28B7-AA4D-9998-C663A50A5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47FBCB-F883-DEB6-AF9D-ADA188876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29262F0-C36F-064A-3C48-2394CFECC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264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E60F88-95BA-6780-925E-C8513F41F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B4883A-E332-9DBB-2A8B-D08F4FA5B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7C813CC-0A43-2048-7A91-A4E24C9D99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565464F-070F-1062-05F2-33F97BA09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29AEB00-A197-1596-572E-4025BFCCA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D4F777A-91AB-012B-E9CF-2DD34427B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8019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7E824B-C38F-84F6-2747-8F0E37A9A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EAD5F8C-8DE6-3988-C7DA-85EB351FF9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677D6B4-5207-2B2F-CEC1-8C58E3C712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783A65E-266E-0C56-A055-204753318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62E4795-E71A-D72A-6059-5D5B07F27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BA0C80C-5571-28FD-BB8B-91B14744D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495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49BA463-696A-BC51-C05A-10F5B8E65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033339-7F07-962A-C9EC-A5F9621A3E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66289D-2F63-CEBF-1BBD-63CF8E6F8A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22C90-E961-4026-B151-72B962CD6E5C}" type="datetimeFigureOut">
              <a:rPr lang="de-DE" smtClean="0"/>
              <a:t>15.03.2024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1F338C-6686-9BB6-DA24-2DE00C0BCB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3198FBC-B657-6A6D-E80E-224DECE607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8D6A3-EB92-43F5-9402-9FC07340FAB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373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95E6A7B9-4DD9-7270-8473-979478AD7C34}"/>
              </a:ext>
            </a:extLst>
          </p:cNvPr>
          <p:cNvSpPr/>
          <p:nvPr/>
        </p:nvSpPr>
        <p:spPr>
          <a:xfrm>
            <a:off x="2603863" y="1558834"/>
            <a:ext cx="5760000" cy="28800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Geschweifte Klammer rechts 4">
            <a:extLst>
              <a:ext uri="{FF2B5EF4-FFF2-40B4-BE49-F238E27FC236}">
                <a16:creationId xmlns:a16="http://schemas.microsoft.com/office/drawing/2014/main" id="{CC0315C7-5E6E-B362-6CC3-90C6819BE70B}"/>
              </a:ext>
            </a:extLst>
          </p:cNvPr>
          <p:cNvSpPr/>
          <p:nvPr/>
        </p:nvSpPr>
        <p:spPr>
          <a:xfrm rot="5400000">
            <a:off x="5303863" y="2404562"/>
            <a:ext cx="360000" cy="5760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Geschweifte Klammer rechts 5">
            <a:extLst>
              <a:ext uri="{FF2B5EF4-FFF2-40B4-BE49-F238E27FC236}">
                <a16:creationId xmlns:a16="http://schemas.microsoft.com/office/drawing/2014/main" id="{88990B80-00B4-375C-F860-8910C5659B9C}"/>
              </a:ext>
            </a:extLst>
          </p:cNvPr>
          <p:cNvSpPr/>
          <p:nvPr/>
        </p:nvSpPr>
        <p:spPr>
          <a:xfrm>
            <a:off x="8917908" y="1558834"/>
            <a:ext cx="360000" cy="2880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7AE5F05-1A82-B359-DB15-22A88546B030}"/>
              </a:ext>
            </a:extLst>
          </p:cNvPr>
          <p:cNvSpPr txBox="1"/>
          <p:nvPr/>
        </p:nvSpPr>
        <p:spPr>
          <a:xfrm>
            <a:off x="2603863" y="5506764"/>
            <a:ext cx="5760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3600" dirty="0"/>
              <a:t>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46D7C78-52A5-42C1-F31A-27F521722C43}"/>
              </a:ext>
            </a:extLst>
          </p:cNvPr>
          <p:cNvSpPr txBox="1"/>
          <p:nvPr/>
        </p:nvSpPr>
        <p:spPr>
          <a:xfrm>
            <a:off x="9400548" y="2675668"/>
            <a:ext cx="360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3600" dirty="0"/>
              <a:t>D</a:t>
            </a: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9BD5D48C-FF34-AAA4-58EA-17924E952865}"/>
              </a:ext>
            </a:extLst>
          </p:cNvPr>
          <p:cNvCxnSpPr/>
          <p:nvPr/>
        </p:nvCxnSpPr>
        <p:spPr>
          <a:xfrm>
            <a:off x="5483863" y="1383321"/>
            <a:ext cx="0" cy="324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C50E06B6-32C6-928B-559E-5335FA44DD74}"/>
              </a:ext>
            </a:extLst>
          </p:cNvPr>
          <p:cNvCxnSpPr>
            <a:cxnSpLocks/>
          </p:cNvCxnSpPr>
          <p:nvPr/>
        </p:nvCxnSpPr>
        <p:spPr>
          <a:xfrm flipH="1">
            <a:off x="2419638" y="2996415"/>
            <a:ext cx="612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70784C78-FC36-C32A-6D69-A65925EAE59D}"/>
              </a:ext>
            </a:extLst>
          </p:cNvPr>
          <p:cNvSpPr txBox="1"/>
          <p:nvPr/>
        </p:nvSpPr>
        <p:spPr>
          <a:xfrm>
            <a:off x="2599638" y="833899"/>
            <a:ext cx="5760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y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1A4F5A1-7A41-1E03-3B56-BAF4DE1DD42A}"/>
              </a:ext>
            </a:extLst>
          </p:cNvPr>
          <p:cNvSpPr txBox="1"/>
          <p:nvPr/>
        </p:nvSpPr>
        <p:spPr>
          <a:xfrm>
            <a:off x="8376106" y="2732759"/>
            <a:ext cx="5820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x</a:t>
            </a:r>
          </a:p>
        </p:txBody>
      </p:sp>
      <p:sp>
        <p:nvSpPr>
          <p:cNvPr id="17" name="Geschweifte Klammer rechts 16">
            <a:extLst>
              <a:ext uri="{FF2B5EF4-FFF2-40B4-BE49-F238E27FC236}">
                <a16:creationId xmlns:a16="http://schemas.microsoft.com/office/drawing/2014/main" id="{89EB3A7F-611D-7DCE-F294-DBDCAE9074BC}"/>
              </a:ext>
            </a:extLst>
          </p:cNvPr>
          <p:cNvSpPr/>
          <p:nvPr/>
        </p:nvSpPr>
        <p:spPr>
          <a:xfrm rot="5400000">
            <a:off x="3949638" y="3444833"/>
            <a:ext cx="180000" cy="2880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Geschweifte Klammer rechts 17">
            <a:extLst>
              <a:ext uri="{FF2B5EF4-FFF2-40B4-BE49-F238E27FC236}">
                <a16:creationId xmlns:a16="http://schemas.microsoft.com/office/drawing/2014/main" id="{5CC78C38-FCB6-6328-2B3E-CB1A3FFDC24A}"/>
              </a:ext>
            </a:extLst>
          </p:cNvPr>
          <p:cNvSpPr/>
          <p:nvPr/>
        </p:nvSpPr>
        <p:spPr>
          <a:xfrm rot="5400000">
            <a:off x="6846106" y="3444833"/>
            <a:ext cx="180000" cy="2880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A099A54D-9024-0FB7-CF2E-D75F017B7ADF}"/>
              </a:ext>
            </a:extLst>
          </p:cNvPr>
          <p:cNvSpPr txBox="1"/>
          <p:nvPr/>
        </p:nvSpPr>
        <p:spPr>
          <a:xfrm>
            <a:off x="2616106" y="4920075"/>
            <a:ext cx="2880000" cy="28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L/2</a:t>
            </a:r>
            <a:endParaRPr lang="de-DE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89A62653-2691-293B-C268-154B65FE905E}"/>
              </a:ext>
            </a:extLst>
          </p:cNvPr>
          <p:cNvSpPr txBox="1"/>
          <p:nvPr/>
        </p:nvSpPr>
        <p:spPr>
          <a:xfrm>
            <a:off x="5496106" y="4920075"/>
            <a:ext cx="2880000" cy="28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L/2</a:t>
            </a:r>
            <a:endParaRPr lang="de-DE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6A5EE5A9-53C1-6253-DCF0-A025B3756E8A}"/>
              </a:ext>
            </a:extLst>
          </p:cNvPr>
          <p:cNvSpPr txBox="1"/>
          <p:nvPr/>
        </p:nvSpPr>
        <p:spPr>
          <a:xfrm>
            <a:off x="2216104" y="4433997"/>
            <a:ext cx="8937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-L/2</a:t>
            </a:r>
            <a:endParaRPr lang="de-DE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7D182706-EE28-A6B9-194E-579170D64F5B}"/>
              </a:ext>
            </a:extLst>
          </p:cNvPr>
          <p:cNvSpPr txBox="1"/>
          <p:nvPr/>
        </p:nvSpPr>
        <p:spPr>
          <a:xfrm>
            <a:off x="7848067" y="4429805"/>
            <a:ext cx="8937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+L/2</a:t>
            </a:r>
            <a:endParaRPr lang="de-DE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0866610A-922B-97D9-BF35-73CA6D5F605A}"/>
              </a:ext>
            </a:extLst>
          </p:cNvPr>
          <p:cNvSpPr txBox="1"/>
          <p:nvPr/>
        </p:nvSpPr>
        <p:spPr>
          <a:xfrm>
            <a:off x="8112064" y="4196563"/>
            <a:ext cx="8937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-D/2</a:t>
            </a:r>
            <a:endParaRPr lang="de-DE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01C2357F-4795-16F8-75E2-5D2F4092C64D}"/>
              </a:ext>
            </a:extLst>
          </p:cNvPr>
          <p:cNvSpPr txBox="1"/>
          <p:nvPr/>
        </p:nvSpPr>
        <p:spPr>
          <a:xfrm>
            <a:off x="8204125" y="1451687"/>
            <a:ext cx="8937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+D/2</a:t>
            </a:r>
            <a:endParaRPr lang="de-DE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Pfeil: nach rechts 24">
            <a:extLst>
              <a:ext uri="{FF2B5EF4-FFF2-40B4-BE49-F238E27FC236}">
                <a16:creationId xmlns:a16="http://schemas.microsoft.com/office/drawing/2014/main" id="{B80CA0BC-150E-E606-2FC2-DB23D2C5DAAD}"/>
              </a:ext>
            </a:extLst>
          </p:cNvPr>
          <p:cNvSpPr/>
          <p:nvPr/>
        </p:nvSpPr>
        <p:spPr>
          <a:xfrm>
            <a:off x="720317" y="2398539"/>
            <a:ext cx="1425526" cy="119575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Flow</a:t>
            </a:r>
          </a:p>
        </p:txBody>
      </p: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0DE8F12C-7CBB-3B6E-93B3-5AEE60DDC502}"/>
              </a:ext>
            </a:extLst>
          </p:cNvPr>
          <p:cNvCxnSpPr/>
          <p:nvPr/>
        </p:nvCxnSpPr>
        <p:spPr>
          <a:xfrm>
            <a:off x="2599638" y="1552719"/>
            <a:ext cx="57780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6F40D253-64E2-8A50-48C1-52B7DE4F314B}"/>
              </a:ext>
            </a:extLst>
          </p:cNvPr>
          <p:cNvCxnSpPr/>
          <p:nvPr/>
        </p:nvCxnSpPr>
        <p:spPr>
          <a:xfrm>
            <a:off x="2598106" y="4429805"/>
            <a:ext cx="577800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>
            <a:extLst>
              <a:ext uri="{FF2B5EF4-FFF2-40B4-BE49-F238E27FC236}">
                <a16:creationId xmlns:a16="http://schemas.microsoft.com/office/drawing/2014/main" id="{C72ECAC7-8484-2BF2-4191-4FFED23F48F8}"/>
              </a:ext>
            </a:extLst>
          </p:cNvPr>
          <p:cNvSpPr txBox="1"/>
          <p:nvPr/>
        </p:nvSpPr>
        <p:spPr>
          <a:xfrm>
            <a:off x="2616586" y="1136443"/>
            <a:ext cx="7080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solidFill>
                  <a:schemeClr val="accent2">
                    <a:lumMod val="50000"/>
                  </a:schemeClr>
                </a:solidFill>
              </a:rPr>
              <a:t>Wall</a:t>
            </a:r>
          </a:p>
        </p:txBody>
      </p:sp>
    </p:spTree>
    <p:extLst>
      <p:ext uri="{BB962C8B-B14F-4D97-AF65-F5344CB8AC3E}">
        <p14:creationId xmlns:p14="http://schemas.microsoft.com/office/powerpoint/2010/main" val="2251651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Breitbild</PresentationFormat>
  <Paragraphs>13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Kunst, Philipp</dc:creator>
  <cp:lastModifiedBy>Kunst, Philipp</cp:lastModifiedBy>
  <cp:revision>2</cp:revision>
  <dcterms:created xsi:type="dcterms:W3CDTF">2024-03-15T07:48:32Z</dcterms:created>
  <dcterms:modified xsi:type="dcterms:W3CDTF">2024-03-15T08:04:25Z</dcterms:modified>
</cp:coreProperties>
</file>