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7" r:id="rId4"/>
    <p:sldId id="268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Complete PHP Object Oriented Programming Course 2025</a:t>
            </a:r>
            <a:br>
              <a:rPr lang="en-US" b="1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Welcome to the course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57C8FD-C8E6-4FF3-83F9-9C7749150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488858"/>
            <a:ext cx="1369142" cy="136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88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a developer, freelancer and an instructor</a:t>
            </a:r>
          </a:p>
          <a:p>
            <a:r>
              <a:rPr lang="en-US" dirty="0"/>
              <a:t>I have taught more than 30, 000 people programming in the last year only</a:t>
            </a:r>
          </a:p>
          <a:p>
            <a:r>
              <a:rPr lang="en-US" dirty="0"/>
              <a:t>I have more than 600, 000 people who enrolled in my courses   </a:t>
            </a:r>
          </a:p>
        </p:txBody>
      </p:sp>
    </p:spTree>
    <p:extLst>
      <p:ext uri="{BB962C8B-B14F-4D97-AF65-F5344CB8AC3E}">
        <p14:creationId xmlns:p14="http://schemas.microsoft.com/office/powerpoint/2010/main" val="371102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A3E6-0461-4D6F-B571-3D68C948F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you'll learn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705ED-5C7C-4CE7-B1CF-3DB1A858E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Understand the fundamentals of Object-Oriented Programming (OOP) in PHP, including classes, objects, properties, and methods.</a:t>
            </a:r>
          </a:p>
          <a:p>
            <a:r>
              <a:rPr lang="en-US" dirty="0"/>
              <a:t>Master core OOP principles such as encapsulation, inheritance, polymorphism, and abstraction.</a:t>
            </a:r>
          </a:p>
          <a:p>
            <a:r>
              <a:rPr lang="en-US" dirty="0"/>
              <a:t>Learn how to use visibility (public, private, protected) and constructors/destructors properly.</a:t>
            </a:r>
          </a:p>
          <a:p>
            <a:r>
              <a:rPr lang="en-US" dirty="0"/>
              <a:t>Apply namespaces, autoloading (PSR-4), and traits to write modular, scalable code.</a:t>
            </a:r>
          </a:p>
          <a:p>
            <a:r>
              <a:rPr lang="en-US" dirty="0"/>
              <a:t>Explore advanced OOP concepts like interfaces, abstract classes</a:t>
            </a:r>
          </a:p>
          <a:p>
            <a:r>
              <a:rPr lang="en-US" dirty="0"/>
              <a:t>Understand how to write testable, reusable, and extensible OOP code for larger applications</a:t>
            </a:r>
          </a:p>
        </p:txBody>
      </p:sp>
    </p:spTree>
    <p:extLst>
      <p:ext uri="{BB962C8B-B14F-4D97-AF65-F5344CB8AC3E}">
        <p14:creationId xmlns:p14="http://schemas.microsoft.com/office/powerpoint/2010/main" val="280645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A809F-4601-4C52-8D5D-6BF4457D2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Requirements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D9543-B0CB-428E-B344-C901F4D34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basic understanding of PHP syntax and programming logic, such as variables, functions, conditionals, and loops.</a:t>
            </a:r>
          </a:p>
          <a:p>
            <a:r>
              <a:rPr lang="en-US" dirty="0"/>
              <a:t>Experience writing simple procedural PHP scripts (e.g., contact forms, login systems, etc.).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98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Thanks for watching and see you inside the course.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0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170</TotalTime>
  <Words>200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Perspective</vt:lpstr>
      <vt:lpstr>The Complete PHP Object Oriented Programming Course 2025  </vt:lpstr>
      <vt:lpstr>About me</vt:lpstr>
      <vt:lpstr>What you'll learn </vt:lpstr>
      <vt:lpstr>Requirements </vt:lpstr>
      <vt:lpstr>Thanks for watching and see you inside the course.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PHP with MySQL 2023: Build 7 PHP and MySQL Projects</dc:title>
  <dc:creator>mohamed</dc:creator>
  <cp:lastModifiedBy>VIP</cp:lastModifiedBy>
  <cp:revision>20</cp:revision>
  <dcterms:created xsi:type="dcterms:W3CDTF">2006-08-16T00:00:00Z</dcterms:created>
  <dcterms:modified xsi:type="dcterms:W3CDTF">2025-06-08T12:05:43Z</dcterms:modified>
</cp:coreProperties>
</file>