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2" r:id="rId4"/>
    <p:sldId id="261" r:id="rId5"/>
    <p:sldId id="260" r:id="rId6"/>
    <p:sldId id="25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5" d="100"/>
          <a:sy n="115" d="100"/>
        </p:scale>
        <p:origin x="3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9D68E-F937-4C16-9A14-E1C3B5C863EA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5D0E9-196C-48A5-9AEC-5E569AAD7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262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9D68E-F937-4C16-9A14-E1C3B5C863EA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5D0E9-196C-48A5-9AEC-5E569AAD7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391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9D68E-F937-4C16-9A14-E1C3B5C863EA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5D0E9-196C-48A5-9AEC-5E569AAD7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63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9D68E-F937-4C16-9A14-E1C3B5C863EA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5D0E9-196C-48A5-9AEC-5E569AAD7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36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9D68E-F937-4C16-9A14-E1C3B5C863EA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5D0E9-196C-48A5-9AEC-5E569AAD7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672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9D68E-F937-4C16-9A14-E1C3B5C863EA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5D0E9-196C-48A5-9AEC-5E569AAD7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582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9D68E-F937-4C16-9A14-E1C3B5C863EA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5D0E9-196C-48A5-9AEC-5E569AAD7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344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9D68E-F937-4C16-9A14-E1C3B5C863EA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5D0E9-196C-48A5-9AEC-5E569AAD7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426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9D68E-F937-4C16-9A14-E1C3B5C863EA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5D0E9-196C-48A5-9AEC-5E569AAD7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077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9D68E-F937-4C16-9A14-E1C3B5C863EA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5D0E9-196C-48A5-9AEC-5E569AAD7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338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9D68E-F937-4C16-9A14-E1C3B5C863EA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5D0E9-196C-48A5-9AEC-5E569AAD7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077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19D68E-F937-4C16-9A14-E1C3B5C863EA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5D0E9-196C-48A5-9AEC-5E569AAD7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366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Barrel Shifter Explained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sz="4000" dirty="0"/>
              <a:t>In this lecture I will explain what a barrel shifter is and how we can implement one in VHDL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2276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Barrel Shift Register vs. Shift Register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Shift Register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Only shifts 1 bit per clock cycle.</a:t>
            </a:r>
          </a:p>
          <a:p>
            <a:r>
              <a:rPr lang="en-US" dirty="0"/>
              <a:t>Standard shift registers only shift left or right.</a:t>
            </a:r>
          </a:p>
          <a:p>
            <a:r>
              <a:rPr lang="en-US" dirty="0"/>
              <a:t>A universal shift register can go either way.</a:t>
            </a:r>
          </a:p>
        </p:txBody>
      </p:sp>
      <p:pic>
        <p:nvPicPr>
          <p:cNvPr id="1026" name="Picture 2" descr="Image result for Shift Regist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855" y="2093119"/>
            <a:ext cx="5545463" cy="3552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5721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Barrel Shift Register vs. Shift Register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3"/>
          </p:nvPr>
        </p:nvSpPr>
        <p:spPr>
          <a:xfrm>
            <a:off x="839788" y="1681163"/>
            <a:ext cx="10515600" cy="823912"/>
          </a:xfrm>
        </p:spPr>
        <p:txBody>
          <a:bodyPr/>
          <a:lstStyle/>
          <a:p>
            <a:r>
              <a:rPr lang="en-US" dirty="0"/>
              <a:t>Barrel Shifter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914399" y="2505075"/>
            <a:ext cx="10507287" cy="3684588"/>
          </a:xfrm>
        </p:spPr>
        <p:txBody>
          <a:bodyPr/>
          <a:lstStyle/>
          <a:p>
            <a:r>
              <a:rPr lang="en-US" sz="3200" dirty="0"/>
              <a:t>Allows you to shift ‘n’ number of bits on a single clock cycle.</a:t>
            </a:r>
          </a:p>
          <a:p>
            <a:r>
              <a:rPr lang="en-US" sz="3200" dirty="0"/>
              <a:t>Can shift left or right just the same.</a:t>
            </a:r>
          </a:p>
          <a:p>
            <a:r>
              <a:rPr lang="en-US" sz="3200" dirty="0"/>
              <a:t>Requires slightly more resources to implement.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620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442" y="445932"/>
            <a:ext cx="8108852" cy="1325563"/>
          </a:xfrm>
        </p:spPr>
        <p:txBody>
          <a:bodyPr/>
          <a:lstStyle/>
          <a:p>
            <a:r>
              <a:rPr lang="en-US" dirty="0"/>
              <a:t>8 bit – Barrel Shifter Example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6815071" y="1108713"/>
            <a:ext cx="5055284" cy="4457834"/>
            <a:chOff x="388913" y="1758156"/>
            <a:chExt cx="5056163" cy="4486275"/>
          </a:xfrm>
        </p:grpSpPr>
        <p:sp>
          <p:nvSpPr>
            <p:cNvPr id="7" name="Rounded Rectangle 6"/>
            <p:cNvSpPr/>
            <p:nvPr/>
          </p:nvSpPr>
          <p:spPr>
            <a:xfrm>
              <a:off x="1267852" y="1758156"/>
              <a:ext cx="3179298" cy="4486275"/>
            </a:xfrm>
            <a:prstGeom prst="roundRect">
              <a:avLst/>
            </a:prstGeom>
            <a:noFill/>
            <a:ln w="571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u="sng" dirty="0">
                  <a:solidFill>
                    <a:srgbClr val="0070C0"/>
                  </a:solidFill>
                </a:rPr>
                <a:t>8 bit</a:t>
              </a:r>
            </a:p>
            <a:p>
              <a:pPr algn="ctr"/>
              <a:r>
                <a:rPr lang="en-US" sz="2000" b="1" u="sng" dirty="0">
                  <a:solidFill>
                    <a:srgbClr val="0070C0"/>
                  </a:solidFill>
                </a:rPr>
                <a:t>Barrel Shifter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267852" y="2281504"/>
              <a:ext cx="84406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Input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267852" y="2915403"/>
              <a:ext cx="84406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Select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267852" y="4357123"/>
              <a:ext cx="84406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Shift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267852" y="4827127"/>
              <a:ext cx="84406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Reset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553454" y="5290050"/>
              <a:ext cx="84406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CLK</a:t>
              </a:r>
            </a:p>
          </p:txBody>
        </p:sp>
        <p:sp>
          <p:nvSpPr>
            <p:cNvPr id="13" name="Isosceles Triangle 12"/>
            <p:cNvSpPr/>
            <p:nvPr/>
          </p:nvSpPr>
          <p:spPr>
            <a:xfrm rot="5400000">
              <a:off x="1228139" y="5364355"/>
              <a:ext cx="379828" cy="280034"/>
            </a:xfrm>
            <a:prstGeom prst="triangle">
              <a:avLst/>
            </a:prstGeom>
            <a:noFill/>
            <a:ln w="571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486150" y="3198142"/>
              <a:ext cx="112541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Output</a:t>
              </a:r>
            </a:p>
          </p:txBody>
        </p:sp>
        <p:cxnSp>
          <p:nvCxnSpPr>
            <p:cNvPr id="16" name="Straight Connector 15"/>
            <p:cNvCxnSpPr/>
            <p:nvPr/>
          </p:nvCxnSpPr>
          <p:spPr>
            <a:xfrm flipH="1">
              <a:off x="478302" y="5027182"/>
              <a:ext cx="78955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>
              <a:off x="478302" y="5504372"/>
              <a:ext cx="78955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H="1">
              <a:off x="443425" y="4557178"/>
              <a:ext cx="789550" cy="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43425" y="3115458"/>
              <a:ext cx="789550" cy="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443425" y="2506595"/>
              <a:ext cx="789550" cy="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4447150" y="3398197"/>
              <a:ext cx="789550" cy="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4601014" y="2993903"/>
              <a:ext cx="84406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[7:0]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15071" y="2688876"/>
              <a:ext cx="84406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[1:0]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88913" y="4079989"/>
              <a:ext cx="84406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[2:0]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433974" y="2067946"/>
              <a:ext cx="84406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[7:0]</a:t>
              </a:r>
            </a:p>
          </p:txBody>
        </p:sp>
      </p:grpSp>
      <p:pic>
        <p:nvPicPr>
          <p:cNvPr id="26" name="Picture 25" descr="C:\Users\christjl\Documents\ECE 501\H3\Figures\Truth Table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489" y="1629147"/>
            <a:ext cx="6009089" cy="361707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46555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christjl\Documents\ECE 501\H3\Figures\Barrel Shifter Processes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3538" y="1223890"/>
            <a:ext cx="6818142" cy="515612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58764"/>
          </a:xfrm>
        </p:spPr>
        <p:txBody>
          <a:bodyPr/>
          <a:lstStyle/>
          <a:p>
            <a:r>
              <a:rPr lang="en-US" dirty="0"/>
              <a:t>Barrel Shifter Design</a:t>
            </a:r>
          </a:p>
        </p:txBody>
      </p:sp>
    </p:spTree>
    <p:extLst>
      <p:ext uri="{BB962C8B-B14F-4D97-AF65-F5344CB8AC3E}">
        <p14:creationId xmlns:p14="http://schemas.microsoft.com/office/powerpoint/2010/main" val="8261546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3331" y="1825625"/>
            <a:ext cx="10680469" cy="4351338"/>
          </a:xfrm>
        </p:spPr>
        <p:txBody>
          <a:bodyPr/>
          <a:lstStyle/>
          <a:p>
            <a:pPr marL="0" indent="0">
              <a:buNone/>
            </a:pPr>
            <a:r>
              <a:rPr lang="en-US" sz="4000" dirty="0"/>
              <a:t>Now that you have an understanding of how a barrel shifter works, lets get started implementing one on your development board!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4445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2431</TotalTime>
  <Words>153</Words>
  <Application>Microsoft Office PowerPoint</Application>
  <PresentationFormat>Widescreen</PresentationFormat>
  <Paragraphs>28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Barrel Shifter Explained</vt:lpstr>
      <vt:lpstr>Barrel Shift Register vs. Shift Register</vt:lpstr>
      <vt:lpstr>Barrel Shift Register vs. Shift Register</vt:lpstr>
      <vt:lpstr>8 bit – Barrel Shifter Example</vt:lpstr>
      <vt:lpstr>Barrel Shifter Design</vt:lpstr>
      <vt:lpstr>END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Barrel Shifter Explained</dc:title>
  <dc:creator>Christman, Jordan L [COMRES/AC/SID]</dc:creator>
  <cp:lastModifiedBy>Jordan Christman</cp:lastModifiedBy>
  <cp:revision>13</cp:revision>
  <dcterms:created xsi:type="dcterms:W3CDTF">2017-03-10T11:35:27Z</dcterms:created>
  <dcterms:modified xsi:type="dcterms:W3CDTF">2017-04-08T12:42:56Z</dcterms:modified>
</cp:coreProperties>
</file>