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2" r:id="rId5"/>
    <p:sldId id="260" r:id="rId6"/>
    <p:sldId id="261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3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DAD-238A-4020-81F4-DF3EC124183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E7E9-1986-41A2-B954-E5822794C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17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DAD-238A-4020-81F4-DF3EC124183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E7E9-1986-41A2-B954-E5822794C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603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DAD-238A-4020-81F4-DF3EC124183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E7E9-1986-41A2-B954-E5822794C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365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DAD-238A-4020-81F4-DF3EC124183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E7E9-1986-41A2-B954-E5822794C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001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DAD-238A-4020-81F4-DF3EC124183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E7E9-1986-41A2-B954-E5822794C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137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DAD-238A-4020-81F4-DF3EC124183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E7E9-1986-41A2-B954-E5822794C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69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DAD-238A-4020-81F4-DF3EC124183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E7E9-1986-41A2-B954-E5822794C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093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DAD-238A-4020-81F4-DF3EC124183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E7E9-1986-41A2-B954-E5822794C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977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DAD-238A-4020-81F4-DF3EC124183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E7E9-1986-41A2-B954-E5822794C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190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DAD-238A-4020-81F4-DF3EC124183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E7E9-1986-41A2-B954-E5822794C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848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DAD-238A-4020-81F4-DF3EC124183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E7E9-1986-41A2-B954-E5822794C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996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F3DAD-238A-4020-81F4-DF3EC124183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4E7E9-1986-41A2-B954-E5822794C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54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Booth’s Algorithm Explained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/>
              <a:t>In this lecture I will explain how booth’s algorithm works and how to design one in VHDL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497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246" y="125974"/>
            <a:ext cx="10515600" cy="1325563"/>
          </a:xfrm>
        </p:spPr>
        <p:txBody>
          <a:bodyPr/>
          <a:lstStyle/>
          <a:p>
            <a:r>
              <a:rPr lang="en-US" dirty="0"/>
              <a:t>What is Booth’s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31037" y="562708"/>
            <a:ext cx="5181600" cy="5950634"/>
          </a:xfrm>
        </p:spPr>
        <p:txBody>
          <a:bodyPr>
            <a:normAutofit/>
          </a:bodyPr>
          <a:lstStyle/>
          <a:p>
            <a:r>
              <a:rPr lang="en-US" sz="3200" dirty="0"/>
              <a:t>Booth’s algorithm is a multiplication algorithm that is used to multiply two signed binary numbers in two’s compliment format.</a:t>
            </a:r>
          </a:p>
          <a:p>
            <a:r>
              <a:rPr lang="en-US" sz="3200" dirty="0"/>
              <a:t>This prevents you from having to use the embedded multipliers / DSP slices located on the chip.</a:t>
            </a:r>
          </a:p>
          <a:p>
            <a:r>
              <a:rPr lang="en-US" sz="3200" dirty="0"/>
              <a:t>This algorithm includes shifting and addition to perform the multiplication.</a:t>
            </a:r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258220" y="1825625"/>
            <a:ext cx="434155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689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492" y="253218"/>
            <a:ext cx="10515600" cy="1325563"/>
          </a:xfrm>
        </p:spPr>
        <p:txBody>
          <a:bodyPr/>
          <a:lstStyle/>
          <a:p>
            <a:r>
              <a:rPr lang="en-US" dirty="0"/>
              <a:t>Booth’s Algorithm Setup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55575" y="654147"/>
            <a:ext cx="5461782" cy="620385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Input multiplier and multiplicand are N bits.</a:t>
            </a:r>
          </a:p>
          <a:p>
            <a:r>
              <a:rPr lang="en-US" dirty="0"/>
              <a:t>Output product is 2N bits.</a:t>
            </a:r>
          </a:p>
          <a:p>
            <a:r>
              <a:rPr lang="en-US" dirty="0"/>
              <a:t>3 registers used, A, S, and P. All are 2N+1 in size.</a:t>
            </a:r>
          </a:p>
          <a:p>
            <a:r>
              <a:rPr lang="en-US" dirty="0"/>
              <a:t>The leftmost N bits of A are set to the multiplier, the N+1 rightmost bits are set to 0.</a:t>
            </a:r>
          </a:p>
          <a:p>
            <a:r>
              <a:rPr lang="en-US" dirty="0"/>
              <a:t>The leftmost N bits of S are set to the 2s comp of the multiplier, the N+1 rightmost bits are set to 0.</a:t>
            </a:r>
          </a:p>
          <a:p>
            <a:r>
              <a:rPr lang="en-US" dirty="0"/>
              <a:t>The leftmost N bits of P are set to 0, the bits from N to 1 are set to the multiplicand, and bit 0 is set to 0.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068" y="2269445"/>
            <a:ext cx="5349583" cy="3245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122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Booth’s Algorithm Steps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337625"/>
            <a:ext cx="5181600" cy="5839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Loop through N times:</a:t>
            </a:r>
          </a:p>
          <a:p>
            <a:pPr marL="457200" lvl="1" indent="0">
              <a:buNone/>
            </a:pPr>
            <a:r>
              <a:rPr lang="en-US" sz="3200" dirty="0"/>
              <a:t>– Add A to P if the 2 LSB’s of P are “01”</a:t>
            </a:r>
          </a:p>
          <a:p>
            <a:pPr marL="457200" lvl="1" indent="0">
              <a:buNone/>
            </a:pPr>
            <a:r>
              <a:rPr lang="en-US" sz="3200" dirty="0"/>
              <a:t>– Add S to P if the 2 LSB’s of P are “10”</a:t>
            </a:r>
          </a:p>
          <a:p>
            <a:pPr marL="457200" lvl="1" indent="0">
              <a:buNone/>
            </a:pPr>
            <a:r>
              <a:rPr lang="en-US" sz="3200" dirty="0"/>
              <a:t>– Do nothing otherwise</a:t>
            </a:r>
          </a:p>
          <a:p>
            <a:pPr marL="457200" lvl="1" indent="0">
              <a:buNone/>
            </a:pPr>
            <a:r>
              <a:rPr lang="en-US" sz="3200" dirty="0"/>
              <a:t>– Sign shift P by 1 bit to the right</a:t>
            </a:r>
          </a:p>
          <a:p>
            <a:pPr marL="457200" lvl="1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The left most 2N bits of P is the product</a:t>
            </a:r>
            <a:endParaRPr lang="en-US" sz="36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9166" y="4169235"/>
            <a:ext cx="2580073" cy="2318994"/>
          </a:xfrm>
          <a:prstGeom prst="rect">
            <a:avLst/>
          </a:prstGeom>
        </p:spPr>
      </p:pic>
      <p:pic>
        <p:nvPicPr>
          <p:cNvPr id="1025" name="Picture 10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5850" y="1048472"/>
            <a:ext cx="4000500" cy="290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768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33140" y="211015"/>
            <a:ext cx="6758860" cy="63755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Booth’s Algorithm </a:t>
            </a:r>
            <a:br>
              <a:rPr lang="en-US" dirty="0"/>
            </a:br>
            <a:r>
              <a:rPr lang="en-US" dirty="0"/>
              <a:t>State Machine</a:t>
            </a:r>
          </a:p>
        </p:txBody>
      </p:sp>
    </p:spTree>
    <p:extLst>
      <p:ext uri="{BB962C8B-B14F-4D97-AF65-F5344CB8AC3E}">
        <p14:creationId xmlns:p14="http://schemas.microsoft.com/office/powerpoint/2010/main" val="3908632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437" y="182847"/>
            <a:ext cx="3657600" cy="3013280"/>
          </a:xfrm>
        </p:spPr>
        <p:txBody>
          <a:bodyPr>
            <a:normAutofit/>
          </a:bodyPr>
          <a:lstStyle/>
          <a:p>
            <a:r>
              <a:rPr lang="en-US" dirty="0"/>
              <a:t>Booth’s Algorithm Example </a:t>
            </a:r>
            <a:br>
              <a:rPr lang="en-US" dirty="0"/>
            </a:br>
            <a:r>
              <a:rPr lang="en-US" dirty="0"/>
              <a:t>(5 – bit)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17967" y="1274404"/>
            <a:ext cx="5181600" cy="551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 Multiplier = (10100)2 = -12</a:t>
            </a:r>
          </a:p>
          <a:p>
            <a:pPr marL="0" indent="0">
              <a:buNone/>
            </a:pPr>
            <a:r>
              <a:rPr lang="en-US" dirty="0"/>
              <a:t>• Multiplicand = (01101)2 = 13</a:t>
            </a:r>
          </a:p>
          <a:p>
            <a:pPr marL="0" indent="0">
              <a:buNone/>
            </a:pPr>
            <a:r>
              <a:rPr lang="en-US" dirty="0"/>
              <a:t>• -12 * 13 = -156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5042" y="529142"/>
            <a:ext cx="7240172" cy="2320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694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/>
              <a:t>Now that you understand how Booths Algorithm works, lets go implement this on the development board!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609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1238</TotalTime>
  <Words>294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Booth’s Algorithm Explained</vt:lpstr>
      <vt:lpstr>What is Booth’s Algorithm</vt:lpstr>
      <vt:lpstr>Booth’s Algorithm Setup</vt:lpstr>
      <vt:lpstr>Booth’s Algorithm Steps</vt:lpstr>
      <vt:lpstr>Booth’s Algorithm  State Machine</vt:lpstr>
      <vt:lpstr>Booth’s Algorithm Example  (5 – bit)</vt:lpstr>
      <vt:lpstr>END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Booth’s Algorithm Explained</dc:title>
  <dc:creator>Christman, Jordan L [COMRES/AC/SID]</dc:creator>
  <cp:lastModifiedBy>Jordan Christman</cp:lastModifiedBy>
  <cp:revision>17</cp:revision>
  <dcterms:created xsi:type="dcterms:W3CDTF">2017-03-22T21:57:44Z</dcterms:created>
  <dcterms:modified xsi:type="dcterms:W3CDTF">2017-04-08T12:51:20Z</dcterms:modified>
</cp:coreProperties>
</file>