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9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6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0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0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58DD-6D04-4547-B5F2-B19E9C13B78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054B-F501-4EC3-853A-31A86B11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 Design Interface Explained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 this lecture I am going to explain what a character LCD is and how we are going to interface with one using an FPGA.</a:t>
            </a:r>
          </a:p>
        </p:txBody>
      </p:sp>
    </p:spTree>
    <p:extLst>
      <p:ext uri="{BB962C8B-B14F-4D97-AF65-F5344CB8AC3E}">
        <p14:creationId xmlns:p14="http://schemas.microsoft.com/office/powerpoint/2010/main" val="384258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LCD stand for?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L </a:t>
            </a:r>
            <a:r>
              <a:rPr lang="en-US" dirty="0"/>
              <a:t>– </a:t>
            </a:r>
            <a:r>
              <a:rPr lang="en-US" sz="3600" b="1" dirty="0"/>
              <a:t>L</a:t>
            </a:r>
            <a:r>
              <a:rPr lang="en-US" dirty="0"/>
              <a:t>iquid</a:t>
            </a:r>
          </a:p>
          <a:p>
            <a:pPr marL="0" indent="0">
              <a:buNone/>
            </a:pPr>
            <a:r>
              <a:rPr lang="en-US" sz="3600" b="1" dirty="0"/>
              <a:t>C</a:t>
            </a:r>
            <a:r>
              <a:rPr lang="en-US" dirty="0"/>
              <a:t> – </a:t>
            </a:r>
            <a:r>
              <a:rPr lang="en-US" sz="3600" b="1" dirty="0"/>
              <a:t>C</a:t>
            </a:r>
            <a:r>
              <a:rPr lang="en-US" dirty="0"/>
              <a:t>rystal</a:t>
            </a:r>
          </a:p>
          <a:p>
            <a:pPr marL="0" indent="0">
              <a:buNone/>
            </a:pPr>
            <a:r>
              <a:rPr lang="en-US" sz="3600" b="1" dirty="0"/>
              <a:t>D</a:t>
            </a:r>
            <a:r>
              <a:rPr lang="en-US" dirty="0"/>
              <a:t> – </a:t>
            </a:r>
            <a:r>
              <a:rPr lang="en-US" sz="3600" b="1" dirty="0"/>
              <a:t>D</a:t>
            </a:r>
            <a:r>
              <a:rPr lang="en-US" dirty="0"/>
              <a:t>isplay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working with character LCD’s which use characters to display information as opposed to graphic LCDs used to display pictures / video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8" y="2231252"/>
            <a:ext cx="4922746" cy="33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character LCD’s used?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208" y="1825625"/>
            <a:ext cx="3648075" cy="26384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Diabetic Insulin Pumps</a:t>
            </a:r>
          </a:p>
          <a:p>
            <a:r>
              <a:rPr lang="en-US" dirty="0"/>
              <a:t>Digital Calendars</a:t>
            </a:r>
          </a:p>
          <a:p>
            <a:r>
              <a:rPr lang="en-US" dirty="0"/>
              <a:t>Digital Clock</a:t>
            </a:r>
          </a:p>
          <a:p>
            <a:r>
              <a:rPr lang="en-US" dirty="0"/>
              <a:t>Temperature Display’s</a:t>
            </a:r>
          </a:p>
          <a:p>
            <a:r>
              <a:rPr lang="en-US" dirty="0"/>
              <a:t>Calculators</a:t>
            </a:r>
          </a:p>
          <a:p>
            <a:r>
              <a:rPr lang="en-US" dirty="0"/>
              <a:t>Many others devices use character LCDs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8" y="4844854"/>
            <a:ext cx="38100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0" y="3544887"/>
            <a:ext cx="410527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707" y="2511424"/>
            <a:ext cx="17621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character </a:t>
            </a:r>
            <a:br>
              <a:rPr lang="en-US" dirty="0"/>
            </a:br>
            <a:r>
              <a:rPr lang="en-US" dirty="0"/>
              <a:t>LCD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3512" y="2810669"/>
            <a:ext cx="3990975" cy="23812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‘character’ location has a specific number of dots. By turning certain dots on and off you can generate various characters.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common for LCDs to have built in character sets, you just write a specific value that corresponds to a character in the LCD modules memory.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LCD module then handles turning specific bits on and off.</a:t>
            </a:r>
          </a:p>
        </p:txBody>
      </p:sp>
    </p:spTree>
    <p:extLst>
      <p:ext uri="{BB962C8B-B14F-4D97-AF65-F5344CB8AC3E}">
        <p14:creationId xmlns:p14="http://schemas.microsoft.com/office/powerpoint/2010/main" val="300374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interface </a:t>
            </a:r>
            <a:br>
              <a:rPr lang="en-US" dirty="0"/>
            </a:br>
            <a:r>
              <a:rPr lang="en-US" dirty="0"/>
              <a:t>with the character LCD?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179" y="2315736"/>
            <a:ext cx="4365114" cy="268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99" y="878965"/>
            <a:ext cx="4423410" cy="5562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1969" y="5598941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FPGA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43668" y="5233182"/>
            <a:ext cx="1899138" cy="154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9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Now that you understand how to interface an FPGA with the LCD, lets get started!</a:t>
            </a:r>
          </a:p>
        </p:txBody>
      </p:sp>
    </p:spTree>
    <p:extLst>
      <p:ext uri="{BB962C8B-B14F-4D97-AF65-F5344CB8AC3E}">
        <p14:creationId xmlns:p14="http://schemas.microsoft.com/office/powerpoint/2010/main" val="232092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182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LCD Design Interface Explained</vt:lpstr>
      <vt:lpstr>What does LCD stand for?</vt:lpstr>
      <vt:lpstr>Where are character LCD’s used?</vt:lpstr>
      <vt:lpstr>How does a character  LCD work?</vt:lpstr>
      <vt:lpstr>How can we interface  with the character LCD?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Christman, Jordan L [COMRES/AC/SID]</dc:creator>
  <cp:lastModifiedBy>Jordan Christman</cp:lastModifiedBy>
  <cp:revision>9</cp:revision>
  <dcterms:created xsi:type="dcterms:W3CDTF">2017-04-02T16:40:44Z</dcterms:created>
  <dcterms:modified xsi:type="dcterms:W3CDTF">2017-04-08T12:53:54Z</dcterms:modified>
</cp:coreProperties>
</file>