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9" r:id="rId5"/>
    <p:sldId id="260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3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1FCFF-5668-4E8C-AF39-97FB943881B2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32312-80AB-4AB8-8A94-2DFBF140A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79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1FCFF-5668-4E8C-AF39-97FB943881B2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32312-80AB-4AB8-8A94-2DFBF140A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754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1FCFF-5668-4E8C-AF39-97FB943881B2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32312-80AB-4AB8-8A94-2DFBF140A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0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1FCFF-5668-4E8C-AF39-97FB943881B2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32312-80AB-4AB8-8A94-2DFBF140A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05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1FCFF-5668-4E8C-AF39-97FB943881B2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32312-80AB-4AB8-8A94-2DFBF140A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183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1FCFF-5668-4E8C-AF39-97FB943881B2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32312-80AB-4AB8-8A94-2DFBF140A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848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1FCFF-5668-4E8C-AF39-97FB943881B2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32312-80AB-4AB8-8A94-2DFBF140A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03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1FCFF-5668-4E8C-AF39-97FB943881B2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32312-80AB-4AB8-8A94-2DFBF140A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879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1FCFF-5668-4E8C-AF39-97FB943881B2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32312-80AB-4AB8-8A94-2DFBF140A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307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1FCFF-5668-4E8C-AF39-97FB943881B2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32312-80AB-4AB8-8A94-2DFBF140A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677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1FCFF-5668-4E8C-AF39-97FB943881B2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32312-80AB-4AB8-8A94-2DFBF140A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880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1FCFF-5668-4E8C-AF39-97FB943881B2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32312-80AB-4AB8-8A94-2DFBF140A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086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ctionary.com/browse/correlation" TargetMode="External"/><Relationship Id="rId2" Type="http://schemas.openxmlformats.org/officeDocument/2006/relationships/hyperlink" Target="http://www.dictionary.com/browse/algorithm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Feedback Shift Register Explained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/>
              <a:t>In this lecture I will walk through and explain how Linear Feedback Shift Registers (LFSR) operate and are used in digital designs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375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431" y="336024"/>
            <a:ext cx="10515600" cy="1325563"/>
          </a:xfrm>
        </p:spPr>
        <p:txBody>
          <a:bodyPr/>
          <a:lstStyle/>
          <a:p>
            <a:r>
              <a:rPr lang="en-US" dirty="0"/>
              <a:t>What are LFSR’s used for?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383215" y="336024"/>
            <a:ext cx="5181600" cy="6121047"/>
          </a:xfrm>
        </p:spPr>
        <p:txBody>
          <a:bodyPr>
            <a:normAutofit fontScale="92500"/>
          </a:bodyPr>
          <a:lstStyle/>
          <a:p>
            <a:r>
              <a:rPr lang="en-US" dirty="0"/>
              <a:t>Computers use LFSR’s to generate pseudo random numbers.</a:t>
            </a:r>
          </a:p>
          <a:p>
            <a:r>
              <a:rPr lang="en-US" dirty="0"/>
              <a:t>Pseudo Random Definition: One of a sequence of numbers generated by some </a:t>
            </a:r>
            <a:r>
              <a:rPr lang="en-US" dirty="0">
                <a:hlinkClick r:id="rId2"/>
              </a:rPr>
              <a:t>algorithm</a:t>
            </a:r>
            <a:r>
              <a:rPr lang="en-US" dirty="0"/>
              <a:t> so as to have an even distribution over some range of values and minimal </a:t>
            </a:r>
            <a:r>
              <a:rPr lang="en-US" dirty="0">
                <a:hlinkClick r:id="rId3"/>
              </a:rPr>
              <a:t>correlation</a:t>
            </a:r>
            <a:r>
              <a:rPr lang="en-US" dirty="0"/>
              <a:t> between successive values. </a:t>
            </a:r>
          </a:p>
          <a:p>
            <a:r>
              <a:rPr lang="en-US" dirty="0"/>
              <a:t>These pseudo random numbers can then be used for the following things:</a:t>
            </a:r>
          </a:p>
          <a:p>
            <a:pPr lvl="1"/>
            <a:r>
              <a:rPr lang="en-US" dirty="0"/>
              <a:t>Random Number Generators</a:t>
            </a:r>
          </a:p>
          <a:p>
            <a:pPr lvl="1"/>
            <a:r>
              <a:rPr lang="en-US" dirty="0"/>
              <a:t>Cryptography</a:t>
            </a:r>
          </a:p>
          <a:p>
            <a:pPr lvl="1"/>
            <a:r>
              <a:rPr lang="en-US" dirty="0"/>
              <a:t>Communications</a:t>
            </a:r>
          </a:p>
          <a:p>
            <a:pPr lvl="1"/>
            <a:r>
              <a:rPr lang="en-US" dirty="0"/>
              <a:t>Instantiations of fast counters</a:t>
            </a:r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537961" y="4782469"/>
            <a:ext cx="4350058" cy="61255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900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Linear Feedback Shift Register?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3702" y="1825625"/>
            <a:ext cx="10830098" cy="4351338"/>
          </a:xfrm>
        </p:spPr>
        <p:txBody>
          <a:bodyPr>
            <a:normAutofit/>
          </a:bodyPr>
          <a:lstStyle/>
          <a:p>
            <a:r>
              <a:rPr lang="en-US" dirty="0"/>
              <a:t>A linear feedback shift register is a shift register whose input is a linear function of it’s previous input.</a:t>
            </a:r>
          </a:p>
          <a:p>
            <a:r>
              <a:rPr lang="en-US" dirty="0"/>
              <a:t>The initial value of the shift register is called the ‘seed’ value.</a:t>
            </a:r>
          </a:p>
          <a:p>
            <a:r>
              <a:rPr lang="en-US" dirty="0"/>
              <a:t>A well chosen feedback function will make the shift register have a very long cycle and the results will appear to be random.</a:t>
            </a:r>
          </a:p>
          <a:p>
            <a:r>
              <a:rPr lang="en-US" dirty="0"/>
              <a:t>Allows for a quick counter implementation because shifting is faster than adding in hardware.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657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LFSR Design (4 bit) example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4260" y="1805787"/>
            <a:ext cx="8927597" cy="3905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001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747" y="224448"/>
            <a:ext cx="10515600" cy="1325563"/>
          </a:xfrm>
        </p:spPr>
        <p:txBody>
          <a:bodyPr/>
          <a:lstStyle/>
          <a:p>
            <a:r>
              <a:rPr lang="en-US" dirty="0"/>
              <a:t>LFSR Design (4 bit) example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747824" y="1284122"/>
            <a:ext cx="5655703" cy="4401783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66224" y="1769354"/>
            <a:ext cx="5181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- Decimal Values: 	</a:t>
            </a:r>
          </a:p>
          <a:p>
            <a:pPr lvl="1"/>
            <a:r>
              <a:rPr lang="en-US" sz="2800" b="1" dirty="0"/>
              <a:t>1,8,4,2,9,12,6,11,5,10,13,14,15,7,3 </a:t>
            </a:r>
          </a:p>
          <a:p>
            <a:pPr marL="0" indent="0">
              <a:buNone/>
            </a:pPr>
            <a:r>
              <a:rPr lang="en-US" sz="3200" dirty="0"/>
              <a:t>- Only ‘0000’ combination left out </a:t>
            </a:r>
          </a:p>
          <a:p>
            <a:pPr marL="0" indent="0">
              <a:buNone/>
            </a:pPr>
            <a:r>
              <a:rPr lang="en-US" sz="3200" dirty="0"/>
              <a:t>- Uses only 4 registers and 1 XOR gate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795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/>
              <a:t>Now that you understand how Linear Feedback Shift Registers operate, lets start implementing one on your development board.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1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1647</TotalTime>
  <Words>178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Linear Feedback Shift Register Explained</vt:lpstr>
      <vt:lpstr>What are LFSR’s used for?</vt:lpstr>
      <vt:lpstr>What is a Linear Feedback Shift Register?</vt:lpstr>
      <vt:lpstr>LFSR Design (4 bit) example</vt:lpstr>
      <vt:lpstr>LFSR Design (4 bit) example</vt:lpstr>
      <vt:lpstr>END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Christman, Jordan L [COMRES/AC/SID]</dc:creator>
  <cp:lastModifiedBy>Jordan Christman</cp:lastModifiedBy>
  <cp:revision>19</cp:revision>
  <dcterms:created xsi:type="dcterms:W3CDTF">2017-03-02T01:25:13Z</dcterms:created>
  <dcterms:modified xsi:type="dcterms:W3CDTF">2017-04-08T12:56:17Z</dcterms:modified>
</cp:coreProperties>
</file>