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7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35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8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2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5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2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7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4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1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5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97B25-4748-4093-82A2-AD0D93920D5A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D6AE8-BE6B-498B-9A6A-0C4EF74C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3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Microphone Interface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In this lecture I am going to explain the output from a microphone and how we can read the signals with an FPGA.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89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microphone?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90360" y="365125"/>
            <a:ext cx="5181600" cy="6063810"/>
          </a:xfrm>
        </p:spPr>
        <p:txBody>
          <a:bodyPr>
            <a:normAutofit/>
          </a:bodyPr>
          <a:lstStyle/>
          <a:p>
            <a:r>
              <a:rPr lang="en-US" sz="3600" dirty="0"/>
              <a:t>I know everybody has heard of a microphone, but what does a microphone physically do?</a:t>
            </a:r>
          </a:p>
          <a:p>
            <a:r>
              <a:rPr lang="en-US" sz="3600" dirty="0"/>
              <a:t>A microphone is a sound transducer, turning sound waves into a voltage.</a:t>
            </a:r>
          </a:p>
        </p:txBody>
      </p:sp>
      <p:pic>
        <p:nvPicPr>
          <p:cNvPr id="5" name="Content Placeholder 4" descr="Image result for microphone symbol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773" y="4979973"/>
            <a:ext cx="1797014" cy="150648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Image result for microphone output waveform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15" y="1505169"/>
            <a:ext cx="5943600" cy="308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7805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interface a </a:t>
            </a:r>
            <a:br>
              <a:rPr lang="en-US" dirty="0"/>
            </a:br>
            <a:r>
              <a:rPr lang="en-US" dirty="0"/>
              <a:t>microphone with a FPGA?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79736" y="365125"/>
            <a:ext cx="5181600" cy="5679466"/>
          </a:xfrm>
        </p:spPr>
        <p:txBody>
          <a:bodyPr>
            <a:normAutofit/>
          </a:bodyPr>
          <a:lstStyle/>
          <a:p>
            <a:r>
              <a:rPr lang="en-US" sz="3200" dirty="0"/>
              <a:t>Just like the temperature sensor we use an external ADC or an internal one if your FPGA supports that.</a:t>
            </a:r>
          </a:p>
          <a:p>
            <a:r>
              <a:rPr lang="en-US" sz="3200" dirty="0"/>
              <a:t>The louder the sound the higher the output voltage will be.</a:t>
            </a:r>
          </a:p>
          <a:p>
            <a:r>
              <a:rPr lang="en-US" sz="3200" dirty="0"/>
              <a:t>By taking samples of the microphone at regular intervals we can gain an idea of what the sound wave looks like.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7998" y="2139377"/>
            <a:ext cx="503872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794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DSP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04" y="157941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Nyquist Theory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78302"/>
            <a:ext cx="5181600" cy="56986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Nyquist Theorem is also known as the sampling theorem that states you must sample at a minimum of twice the rate of the signal you are trying to accurately sample.</a:t>
            </a:r>
          </a:p>
          <a:p>
            <a:r>
              <a:rPr lang="en-US" dirty="0"/>
              <a:t>Humans can typically hear from 20Hz – 20kHz so to accurately sample a microphone you must sample at a rate of 40kHz or higher.</a:t>
            </a:r>
          </a:p>
          <a:p>
            <a:r>
              <a:rPr lang="en-US" dirty="0"/>
              <a:t>44KHz is a common sampling frequency for audio applications</a:t>
            </a:r>
          </a:p>
        </p:txBody>
      </p:sp>
      <p:pic>
        <p:nvPicPr>
          <p:cNvPr id="1026" name="Picture 2" descr="Image result for e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693" y="3574472"/>
            <a:ext cx="3669369" cy="2448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81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 sampled Audio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86508" y="2583601"/>
            <a:ext cx="5181600" cy="2835386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548640"/>
            <a:ext cx="5181600" cy="5628323"/>
          </a:xfrm>
        </p:spPr>
        <p:txBody>
          <a:bodyPr>
            <a:normAutofit/>
          </a:bodyPr>
          <a:lstStyle/>
          <a:p>
            <a:r>
              <a:rPr lang="en-US" sz="3200" dirty="0"/>
              <a:t>If we under sample the signals we are trying to capture we can’t re-create the signal accurately.</a:t>
            </a:r>
          </a:p>
          <a:p>
            <a:r>
              <a:rPr lang="en-US" sz="3200" dirty="0"/>
              <a:t>We need to know what the highest frequency of the signal we are trying to capture.</a:t>
            </a:r>
          </a:p>
          <a:p>
            <a:r>
              <a:rPr lang="en-US" sz="3200" dirty="0"/>
              <a:t>This is called aliasing, were you think the signal is doing one thing but it’s actually doing something else.</a:t>
            </a:r>
          </a:p>
        </p:txBody>
      </p:sp>
    </p:spTree>
    <p:extLst>
      <p:ext uri="{BB962C8B-B14F-4D97-AF65-F5344CB8AC3E}">
        <p14:creationId xmlns:p14="http://schemas.microsoft.com/office/powerpoint/2010/main" val="3159661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 sampled Audio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Over sampling is okay, it won’t hurt the quality of your audio signal.</a:t>
            </a:r>
          </a:p>
          <a:p>
            <a:r>
              <a:rPr lang="en-US" dirty="0"/>
              <a:t>Some people will claim that sampling higher makes the audio much more pure / clear.</a:t>
            </a:r>
          </a:p>
          <a:p>
            <a:r>
              <a:rPr lang="en-US" dirty="0"/>
              <a:t>It will cost you in processing time, you need to have a fast DSP / Microprocessor / FPGA</a:t>
            </a:r>
          </a:p>
        </p:txBody>
      </p:sp>
      <p:pic>
        <p:nvPicPr>
          <p:cNvPr id="1026" name="Picture 2" descr="Image result for oversampled sine wav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51" y="2060802"/>
            <a:ext cx="5780649" cy="351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351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Now that you know how to interface your FPGA with a microphone, lets get started on the assignment.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429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2640</TotalTime>
  <Words>323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Microphone Interface Explained</vt:lpstr>
      <vt:lpstr>What is a microphone?</vt:lpstr>
      <vt:lpstr>How do we interface a  microphone with a FPGA?</vt:lpstr>
      <vt:lpstr>Nyquist Theory</vt:lpstr>
      <vt:lpstr>Under sampled Audio</vt:lpstr>
      <vt:lpstr>Over sampled Audio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Microphone Interface Explained</dc:title>
  <dc:creator>Christman, Jordan L [COMRES/AC/SID]</dc:creator>
  <cp:lastModifiedBy>Jordan Christman</cp:lastModifiedBy>
  <cp:revision>10</cp:revision>
  <dcterms:created xsi:type="dcterms:W3CDTF">2017-04-01T00:02:35Z</dcterms:created>
  <dcterms:modified xsi:type="dcterms:W3CDTF">2017-04-08T12:59:46Z</dcterms:modified>
</cp:coreProperties>
</file>