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60" r:id="rId5"/>
    <p:sldId id="262" r:id="rId6"/>
    <p:sldId id="25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5" d="100"/>
          <a:sy n="115" d="100"/>
        </p:scale>
        <p:origin x="3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BEAE5-FA96-4BCD-8C54-25CE1B8ECB74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D2FC0-17F3-4916-8A05-83AD1070B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811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BEAE5-FA96-4BCD-8C54-25CE1B8ECB74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D2FC0-17F3-4916-8A05-83AD1070B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806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BEAE5-FA96-4BCD-8C54-25CE1B8ECB74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D2FC0-17F3-4916-8A05-83AD1070B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981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BEAE5-FA96-4BCD-8C54-25CE1B8ECB74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D2FC0-17F3-4916-8A05-83AD1070B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282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BEAE5-FA96-4BCD-8C54-25CE1B8ECB74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D2FC0-17F3-4916-8A05-83AD1070B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338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BEAE5-FA96-4BCD-8C54-25CE1B8ECB74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D2FC0-17F3-4916-8A05-83AD1070B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432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BEAE5-FA96-4BCD-8C54-25CE1B8ECB74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D2FC0-17F3-4916-8A05-83AD1070B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204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BEAE5-FA96-4BCD-8C54-25CE1B8ECB74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D2FC0-17F3-4916-8A05-83AD1070B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189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BEAE5-FA96-4BCD-8C54-25CE1B8ECB74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D2FC0-17F3-4916-8A05-83AD1070B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056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BEAE5-FA96-4BCD-8C54-25CE1B8ECB74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D2FC0-17F3-4916-8A05-83AD1070B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744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BEAE5-FA96-4BCD-8C54-25CE1B8ECB74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2D2FC0-17F3-4916-8A05-83AD1070B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93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BEAE5-FA96-4BCD-8C54-25CE1B8ECB74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2D2FC0-17F3-4916-8A05-83AD1070BD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096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Potentiometer Interface Explained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4000" dirty="0"/>
              <a:t>In this lecture I am going to explain how potentiometers can be interfaced with an FPGA.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940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Potentiometer?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323801" y="1630087"/>
            <a:ext cx="4104409" cy="4104409"/>
          </a:xfrm>
          <a:prstGeom prst="rect">
            <a:avLst/>
          </a:prstGeo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Potentiometer’s are variable resistors.</a:t>
            </a:r>
          </a:p>
          <a:p>
            <a:r>
              <a:rPr lang="en-US" dirty="0"/>
              <a:t>These are analog in nature, so we cannot directly connect the potentiometer to the FPGA I/O pins.</a:t>
            </a:r>
          </a:p>
          <a:p>
            <a:r>
              <a:rPr lang="en-US" dirty="0"/>
              <a:t>We need to use an ADC (Analog to Digital Controller) to interface the FPGA with the potentiometer.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788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Potentiometers Used For?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Any type of analog control such as:</a:t>
            </a:r>
          </a:p>
          <a:p>
            <a:pPr lvl="1"/>
            <a:r>
              <a:rPr lang="en-US" dirty="0"/>
              <a:t>Audio Volume</a:t>
            </a:r>
          </a:p>
          <a:p>
            <a:pPr lvl="1"/>
            <a:r>
              <a:rPr lang="en-US" dirty="0"/>
              <a:t>Home Lighting</a:t>
            </a:r>
          </a:p>
          <a:p>
            <a:pPr lvl="1"/>
            <a:r>
              <a:rPr lang="en-US" dirty="0"/>
              <a:t>Refrigerator Settings</a:t>
            </a:r>
          </a:p>
          <a:p>
            <a:pPr lvl="1"/>
            <a:r>
              <a:rPr lang="en-US" dirty="0"/>
              <a:t>Etc..</a:t>
            </a:r>
          </a:p>
        </p:txBody>
      </p:sp>
      <p:pic>
        <p:nvPicPr>
          <p:cNvPr id="2050" name="Picture 2" descr="https://images.monoprice.com/productlargeimages/82461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753" y="1651025"/>
            <a:ext cx="2416126" cy="1812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mage result for audio car di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365923"/>
            <a:ext cx="3810000" cy="2581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0693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a Potentiometer work?</a:t>
            </a:r>
          </a:p>
        </p:txBody>
      </p:sp>
      <p:pic>
        <p:nvPicPr>
          <p:cNvPr id="1026" name="Picture 2" descr="Image result for potentiometer how it works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8317" y="2658793"/>
            <a:ext cx="6043883" cy="2374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By turning the potentiometer’s knob you will either increase or decrease the resistance of the potentiometer, hence the name “variable resistor”</a:t>
            </a:r>
          </a:p>
        </p:txBody>
      </p:sp>
    </p:spTree>
    <p:extLst>
      <p:ext uri="{BB962C8B-B14F-4D97-AF65-F5344CB8AC3E}">
        <p14:creationId xmlns:p14="http://schemas.microsoft.com/office/powerpoint/2010/main" val="3399127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Ohm’s Law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Ohm’s law states: V = IR, where:</a:t>
            </a:r>
          </a:p>
          <a:p>
            <a:pPr marL="0" indent="0">
              <a:buNone/>
            </a:pPr>
            <a:r>
              <a:rPr lang="en-US" b="1" dirty="0"/>
              <a:t>V = Voltage (V)</a:t>
            </a:r>
          </a:p>
          <a:p>
            <a:pPr marL="0" indent="0">
              <a:buNone/>
            </a:pPr>
            <a:r>
              <a:rPr lang="en-US" b="1" dirty="0"/>
              <a:t>I = Current (A)</a:t>
            </a:r>
          </a:p>
          <a:p>
            <a:pPr marL="0" indent="0">
              <a:buNone/>
            </a:pPr>
            <a:r>
              <a:rPr lang="en-US" b="1" dirty="0"/>
              <a:t>R = Resistance (</a:t>
            </a:r>
            <a:r>
              <a:rPr lang="el-GR" b="1" dirty="0"/>
              <a:t>Ω</a:t>
            </a:r>
            <a:r>
              <a:rPr lang="en-US" b="1" dirty="0"/>
              <a:t>)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dirty="0"/>
              <a:t>When we perform an A/D operation we read the voltage, which changes with the resistance.</a:t>
            </a:r>
          </a:p>
        </p:txBody>
      </p:sp>
      <p:pic>
        <p:nvPicPr>
          <p:cNvPr id="1026" name="Picture 2" descr="Image result for Ohm's law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5387" y="3134519"/>
            <a:ext cx="4467225" cy="173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6902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Now that you understand how potentiometers operate lets get started on the lab!</a:t>
            </a:r>
          </a:p>
        </p:txBody>
      </p:sp>
    </p:spTree>
    <p:extLst>
      <p:ext uri="{BB962C8B-B14F-4D97-AF65-F5344CB8AC3E}">
        <p14:creationId xmlns:p14="http://schemas.microsoft.com/office/powerpoint/2010/main" val="41633274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3205</TotalTime>
  <Words>183</Words>
  <Application>Microsoft Office PowerPoint</Application>
  <PresentationFormat>Widescreen</PresentationFormat>
  <Paragraphs>23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Potentiometer Interface Explained</vt:lpstr>
      <vt:lpstr>What is a Potentiometer?</vt:lpstr>
      <vt:lpstr>What are Potentiometers Used For?</vt:lpstr>
      <vt:lpstr>How does a Potentiometer work?</vt:lpstr>
      <vt:lpstr>Ohm’s Law</vt:lpstr>
      <vt:lpstr>END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Potentiometer Interface Explained</dc:title>
  <dc:creator>Christman, Jordan L [COMRES/AC/SID]</dc:creator>
  <cp:lastModifiedBy>Jordan Christman</cp:lastModifiedBy>
  <cp:revision>11</cp:revision>
  <dcterms:created xsi:type="dcterms:W3CDTF">2017-03-24T02:10:58Z</dcterms:created>
  <dcterms:modified xsi:type="dcterms:W3CDTF">2017-04-08T13:02:04Z</dcterms:modified>
</cp:coreProperties>
</file>