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1" r:id="rId6"/>
    <p:sldId id="262" r:id="rId7"/>
    <p:sldId id="264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234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1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4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55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40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81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66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54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7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98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53D03-286E-47A1-A9A0-FB7E36538D31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6A51F-632D-4DDD-BD92-FF80FB661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31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Temperature Sensor Interface Explained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In this lecture I am going to explain how various temperature sensors work as well as how to interface your FPGA development board to a temperature sensor.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94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Various Temperature Sensors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26942" y="1324928"/>
            <a:ext cx="2013438" cy="2013438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48972"/>
            <a:ext cx="5181600" cy="4979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500" dirty="0"/>
              <a:t>There are various sensors that are used to measure the temperature, where each option has advantages / disadvantages compared to other sensors.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sz="3500" dirty="0"/>
              <a:t>Several common sensors are:</a:t>
            </a:r>
          </a:p>
          <a:p>
            <a:pPr>
              <a:buFontTx/>
              <a:buChar char="-"/>
            </a:pPr>
            <a:r>
              <a:rPr lang="en-US" sz="3500" dirty="0"/>
              <a:t>Thermistors</a:t>
            </a:r>
          </a:p>
          <a:p>
            <a:pPr>
              <a:buFontTx/>
              <a:buChar char="-"/>
            </a:pPr>
            <a:r>
              <a:rPr lang="en-US" sz="3500" dirty="0"/>
              <a:t>Thermocouples</a:t>
            </a:r>
          </a:p>
          <a:p>
            <a:pPr>
              <a:buFontTx/>
              <a:buChar char="-"/>
            </a:pPr>
            <a:r>
              <a:rPr lang="en-US" sz="3500" dirty="0"/>
              <a:t>Temperature IC’s</a:t>
            </a:r>
          </a:p>
          <a:p>
            <a:pPr lvl="1">
              <a:buFontTx/>
              <a:buChar char="-"/>
            </a:pPr>
            <a:r>
              <a:rPr lang="en-US" sz="3000" dirty="0"/>
              <a:t>Digital Interface</a:t>
            </a:r>
          </a:p>
          <a:p>
            <a:pPr lvl="1">
              <a:buFontTx/>
              <a:buChar char="-"/>
            </a:pPr>
            <a:r>
              <a:rPr lang="en-US" sz="3000" dirty="0"/>
              <a:t>Analog Interface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0380" y="2632393"/>
            <a:ext cx="2095500" cy="1571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3903272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75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Sensor Operation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69388" y="2228766"/>
            <a:ext cx="5181600" cy="2866233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365125"/>
            <a:ext cx="5181600" cy="613414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Thermistor</a:t>
            </a:r>
          </a:p>
          <a:p>
            <a:pPr>
              <a:buFontTx/>
              <a:buChar char="-"/>
            </a:pPr>
            <a:r>
              <a:rPr lang="en-US" dirty="0"/>
              <a:t>A “temperature changing resistor” as the temperature goes up or down the resistance goes up or down.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Thermocouple</a:t>
            </a:r>
          </a:p>
          <a:p>
            <a:pPr marL="0" indent="0">
              <a:buNone/>
            </a:pPr>
            <a:r>
              <a:rPr lang="en-US" dirty="0"/>
              <a:t>- Various types of thermocouples, but generally speaking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Temperature IC’s</a:t>
            </a:r>
          </a:p>
          <a:p>
            <a:pPr marL="0" indent="0">
              <a:buNone/>
            </a:pPr>
            <a:r>
              <a:rPr lang="en-US" dirty="0"/>
              <a:t>- Similar to a thermistor, however the IC puts out a digital or analog signal that linearly relates to the temperature of the 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55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Thermistor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0" y="365125"/>
            <a:ext cx="5181600" cy="5866863"/>
          </a:xfrm>
        </p:spPr>
        <p:txBody>
          <a:bodyPr>
            <a:noAutofit/>
          </a:bodyPr>
          <a:lstStyle/>
          <a:p>
            <a:r>
              <a:rPr lang="en-US" sz="3200" dirty="0"/>
              <a:t>Typically placed on PCB’s to indicate if the board is getting to hot.</a:t>
            </a:r>
          </a:p>
          <a:p>
            <a:r>
              <a:rPr lang="en-US" sz="3200" dirty="0"/>
              <a:t>Very accurate over a set temperature range.</a:t>
            </a:r>
          </a:p>
          <a:p>
            <a:r>
              <a:rPr lang="en-US" sz="3200" dirty="0"/>
              <a:t>Resistance is non-linear in relation to temperature.</a:t>
            </a:r>
          </a:p>
          <a:p>
            <a:r>
              <a:rPr lang="en-US" sz="3200" dirty="0"/>
              <a:t>Need to use an Analog to Digital Converter to measure voltage across resistor.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0487" y="1856295"/>
            <a:ext cx="4862732" cy="3766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265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Thermocouple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479345" y="365125"/>
            <a:ext cx="5181600" cy="5676901"/>
          </a:xfrm>
        </p:spPr>
        <p:txBody>
          <a:bodyPr>
            <a:normAutofit/>
          </a:bodyPr>
          <a:lstStyle/>
          <a:p>
            <a:r>
              <a:rPr lang="en-US" sz="4000" dirty="0"/>
              <a:t>Typically used to measure temperatures that are extremely hot or extremely cold.</a:t>
            </a:r>
          </a:p>
          <a:p>
            <a:r>
              <a:rPr lang="en-US" sz="4000" dirty="0"/>
              <a:t>Very commonly used when running tests and you want to see how hot or cold something is getting.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49701" y="2163866"/>
            <a:ext cx="5973651" cy="340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376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Temperature IC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2274094"/>
            <a:ext cx="5181600" cy="34544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Placed on PCB boards to be used in measuring the ambient temperature around them.</a:t>
            </a:r>
          </a:p>
          <a:p>
            <a:r>
              <a:rPr lang="en-US" dirty="0"/>
              <a:t>Similar to a thermistor, except that they typically have a linear output.</a:t>
            </a:r>
          </a:p>
          <a:p>
            <a:r>
              <a:rPr lang="en-US" dirty="0"/>
              <a:t>They are less accurate than thermocouples or thermistors, they are just easier to interface with.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722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interface your FPGA with a Temperature IC?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/>
              <a:t>Digital Interface</a:t>
            </a:r>
          </a:p>
          <a:p>
            <a:pPr marL="0" indent="0">
              <a:buNone/>
            </a:pPr>
            <a:r>
              <a:rPr lang="en-US" dirty="0"/>
              <a:t>Communicate directly with the IC using the datasheet for instructions.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Analog Interface</a:t>
            </a:r>
          </a:p>
          <a:p>
            <a:pPr marL="0" indent="0">
              <a:buNone/>
            </a:pPr>
            <a:r>
              <a:rPr lang="en-US" dirty="0"/>
              <a:t>Convert the analog signal to a digital signal using an external ADC or the internal ADC if your FPGA device contains 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246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Now that you understand how a temperature sensor operates and ways you can interface them with an FPGA, lets get started on the lab.</a:t>
            </a:r>
          </a:p>
        </p:txBody>
      </p:sp>
    </p:spTree>
    <p:extLst>
      <p:ext uri="{BB962C8B-B14F-4D97-AF65-F5344CB8AC3E}">
        <p14:creationId xmlns:p14="http://schemas.microsoft.com/office/powerpoint/2010/main" val="1593085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334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Temperature Sensor Interface Explained</vt:lpstr>
      <vt:lpstr>Various Temperature Sensors</vt:lpstr>
      <vt:lpstr>Sensor Operation</vt:lpstr>
      <vt:lpstr>Thermistor</vt:lpstr>
      <vt:lpstr>Thermocouple</vt:lpstr>
      <vt:lpstr>Temperature IC</vt:lpstr>
      <vt:lpstr>How to interface your FPGA with a Temperature IC? 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Temperature Sensor Interface Explained</dc:title>
  <dc:creator>Christman, Jordan L [COMRES/AC/SID]</dc:creator>
  <cp:lastModifiedBy>Jordan Christman</cp:lastModifiedBy>
  <cp:revision>10</cp:revision>
  <dcterms:created xsi:type="dcterms:W3CDTF">2017-03-31T21:14:08Z</dcterms:created>
  <dcterms:modified xsi:type="dcterms:W3CDTF">2017-04-08T13:05:58Z</dcterms:modified>
</cp:coreProperties>
</file>