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1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9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8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33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4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33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06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48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3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25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9BB24-D04D-4965-A9CF-6E4A95B8F8B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F907F-04EA-4001-BBC4-62513DCDA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0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Tilt Sensor Interface Explained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In this lecture I will explain what a tilt sensor is and how they work.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661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Tilt Sensor?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 tilt sensor simply tells you if something has tilted or is at a specific angle.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Tilt sensors are commonly used in:</a:t>
            </a:r>
          </a:p>
          <a:p>
            <a:pPr>
              <a:buFontTx/>
              <a:buChar char="-"/>
            </a:pPr>
            <a:r>
              <a:rPr lang="en-US" dirty="0"/>
              <a:t>Game Machines</a:t>
            </a:r>
          </a:p>
          <a:p>
            <a:pPr>
              <a:buFontTx/>
              <a:buChar char="-"/>
            </a:pPr>
            <a:r>
              <a:rPr lang="en-US" dirty="0"/>
              <a:t>Toys</a:t>
            </a:r>
          </a:p>
          <a:p>
            <a:pPr>
              <a:buFontTx/>
              <a:buChar char="-"/>
            </a:pPr>
            <a:r>
              <a:rPr lang="en-US" dirty="0"/>
              <a:t>Security Systems</a:t>
            </a:r>
          </a:p>
          <a:p>
            <a:pPr>
              <a:buFontTx/>
              <a:buChar char="-"/>
            </a:pPr>
            <a:r>
              <a:rPr lang="en-US" dirty="0"/>
              <a:t>Car Alarms</a:t>
            </a:r>
          </a:p>
          <a:p>
            <a:pPr>
              <a:buFontTx/>
              <a:buChar char="-"/>
            </a:pPr>
            <a:r>
              <a:rPr lang="en-US" dirty="0"/>
              <a:t>Etc.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Image result for smartphon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5013" y="1392909"/>
            <a:ext cx="3893602" cy="2076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security system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7079" y="4122057"/>
            <a:ext cx="3057676" cy="2293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car alar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694" y="1584817"/>
            <a:ext cx="1884680" cy="1884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831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 Tilt Sensor </a:t>
            </a:r>
            <a:br>
              <a:rPr lang="en-US" dirty="0"/>
            </a:br>
            <a:r>
              <a:rPr lang="en-US" dirty="0"/>
              <a:t>work?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847114" y="653143"/>
            <a:ext cx="5181600" cy="5531104"/>
          </a:xfrm>
        </p:spPr>
        <p:txBody>
          <a:bodyPr/>
          <a:lstStyle/>
          <a:p>
            <a:r>
              <a:rPr lang="en-US" dirty="0"/>
              <a:t>When the sensor is tilted the balls inside the sensor will lose contact with the pins.</a:t>
            </a:r>
          </a:p>
          <a:p>
            <a:r>
              <a:rPr lang="en-US" dirty="0"/>
              <a:t>By connecting the pins of the tilt sensor with a pull-up or pull-down resistor you can interface directly with the tilt sensor.</a:t>
            </a:r>
          </a:p>
          <a:p>
            <a:r>
              <a:rPr lang="en-US" dirty="0"/>
              <a:t>We will be connecting the FPGA directly to the tilt sensor in the lab assignment.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1348163">
            <a:off x="531893" y="2177001"/>
            <a:ext cx="4344524" cy="1086131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691371" y="4260793"/>
            <a:ext cx="341947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523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1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Now that you understand how a tilt sensor works, lets get started on the tilt sensor assignment.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123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140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Tilt Sensor Interface Explained</vt:lpstr>
      <vt:lpstr>What is a Tilt Sensor?</vt:lpstr>
      <vt:lpstr>How does a Tilt Sensor  work?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Tilt Sensor Interface Explained</dc:title>
  <dc:creator>Christman, Jordan L [COMRES/AC/SID]</dc:creator>
  <cp:lastModifiedBy>Jordan Christman</cp:lastModifiedBy>
  <cp:revision>8</cp:revision>
  <dcterms:created xsi:type="dcterms:W3CDTF">2017-03-31T22:49:42Z</dcterms:created>
  <dcterms:modified xsi:type="dcterms:W3CDTF">2017-04-08T13:07:27Z</dcterms:modified>
</cp:coreProperties>
</file>