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c85fe64a6d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c85fe64a6d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c85fe64a6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c85fe64a6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c85fe64a6d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c85fe64a6d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c85fe64a6d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c85fe64a6d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528250"/>
            <a:ext cx="8520600" cy="91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 Maximum </a:t>
            </a:r>
            <a:r>
              <a:rPr lang="en"/>
              <a:t>Suppression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450750" y="14477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 Maximum Suppression is a technique used to remove redundant or overlapping bounding boxes that may arise from object detection algorithm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7842" l="0" r="0" t="0"/>
          <a:stretch/>
        </p:blipFill>
        <p:spPr>
          <a:xfrm>
            <a:off x="596838" y="2400650"/>
            <a:ext cx="7950325" cy="23835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4087000" y="3116050"/>
            <a:ext cx="962400" cy="684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8" name="Google Shape;58;p13"/>
          <p:cNvCxnSpPr>
            <a:stCxn id="57" idx="1"/>
          </p:cNvCxnSpPr>
          <p:nvPr/>
        </p:nvCxnSpPr>
        <p:spPr>
          <a:xfrm>
            <a:off x="4087000" y="3458200"/>
            <a:ext cx="9624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59" name="Google Shape;59;p13"/>
          <p:cNvSpPr txBox="1"/>
          <p:nvPr/>
        </p:nvSpPr>
        <p:spPr>
          <a:xfrm>
            <a:off x="4087000" y="2240350"/>
            <a:ext cx="1604100" cy="10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2"/>
                </a:solidFill>
              </a:rPr>
              <a:t>Applying</a:t>
            </a:r>
            <a:endParaRPr b="1" sz="16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chemeClr val="dk2"/>
                </a:solidFill>
              </a:rPr>
              <a:t>NMS</a:t>
            </a:r>
            <a:endParaRPr b="1"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5200"/>
              <a:t>Non Maximum Suppression</a:t>
            </a:r>
            <a:endParaRPr sz="5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2166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Object Detection on Image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Sort the bounding boxes coordinates based on the confidence score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Start from the bounding box coordinates with the highest confidence score and compare it with all the other bounding boxes of the same class.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If Intersection over Union (IoU) of the two bounding boxes (i.e. overlap ratio) is above a certain threshold, typically represented as “threshold”, then the bounding boxes with lower confidence score is suppressed (removed).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Repeat this process, until all bounding boxes get examined.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215450" y="2097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Intersection over Union (IoU)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Intersection over Union (IoU) tells us the percentage of overlap between the ground truth bounding box and the prediction bounding box.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 case of NMS, we find IoU between two predictions bounding boxes.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300"/>
              <a:t>Threshold</a:t>
            </a:r>
            <a:endParaRPr b="1" sz="1300"/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12293" l="0" r="33669" t="2038"/>
          <a:stretch/>
        </p:blipFill>
        <p:spPr>
          <a:xfrm>
            <a:off x="1503402" y="2400650"/>
            <a:ext cx="5428048" cy="26508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3" name="Google Shape;73;p15"/>
          <p:cNvCxnSpPr/>
          <p:nvPr/>
        </p:nvCxnSpPr>
        <p:spPr>
          <a:xfrm flipH="1" rot="10800000">
            <a:off x="1253250" y="2730975"/>
            <a:ext cx="524100" cy="34230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4" name="Google Shape;74;p15"/>
          <p:cNvCxnSpPr/>
          <p:nvPr/>
        </p:nvCxnSpPr>
        <p:spPr>
          <a:xfrm flipH="1" rot="10800000">
            <a:off x="857600" y="3618775"/>
            <a:ext cx="1497000" cy="2565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5" name="Google Shape;75;p15"/>
          <p:cNvSpPr txBox="1"/>
          <p:nvPr/>
        </p:nvSpPr>
        <p:spPr>
          <a:xfrm>
            <a:off x="0" y="3800425"/>
            <a:ext cx="2662800" cy="1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2"/>
                </a:solidFill>
              </a:rPr>
              <a:t>Confidence score = 0.8</a:t>
            </a:r>
            <a:endParaRPr b="1" sz="1000">
              <a:solidFill>
                <a:schemeClr val="dk2"/>
              </a:solidFill>
            </a:endParaRPr>
          </a:p>
        </p:txBody>
      </p:sp>
      <p:cxnSp>
        <p:nvCxnSpPr>
          <p:cNvPr id="76" name="Google Shape;76;p15"/>
          <p:cNvCxnSpPr/>
          <p:nvPr/>
        </p:nvCxnSpPr>
        <p:spPr>
          <a:xfrm flipH="1" rot="10800000">
            <a:off x="996625" y="4292325"/>
            <a:ext cx="1464900" cy="44910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7" name="Google Shape;77;p15"/>
          <p:cNvSpPr txBox="1"/>
          <p:nvPr/>
        </p:nvSpPr>
        <p:spPr>
          <a:xfrm>
            <a:off x="15300" y="470362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2"/>
                </a:solidFill>
              </a:rPr>
              <a:t>Confidence score = 0.6</a:t>
            </a:r>
            <a:endParaRPr b="1" sz="1000">
              <a:solidFill>
                <a:schemeClr val="dk2"/>
              </a:solidFill>
            </a:endParaRPr>
          </a:p>
        </p:txBody>
      </p:sp>
      <p:cxnSp>
        <p:nvCxnSpPr>
          <p:cNvPr id="78" name="Google Shape;78;p15"/>
          <p:cNvCxnSpPr>
            <a:stCxn id="79" idx="1"/>
          </p:cNvCxnSpPr>
          <p:nvPr/>
        </p:nvCxnSpPr>
        <p:spPr>
          <a:xfrm flipH="1">
            <a:off x="6482400" y="3328175"/>
            <a:ext cx="672300" cy="12600"/>
          </a:xfrm>
          <a:prstGeom prst="straightConnector1">
            <a:avLst/>
          </a:prstGeom>
          <a:noFill/>
          <a:ln cap="flat" cmpd="sng" w="38100">
            <a:solidFill>
              <a:srgbClr val="00FF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79" name="Google Shape;79;p15"/>
          <p:cNvSpPr txBox="1"/>
          <p:nvPr/>
        </p:nvSpPr>
        <p:spPr>
          <a:xfrm>
            <a:off x="7154700" y="3158825"/>
            <a:ext cx="1989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2"/>
                </a:solidFill>
              </a:rPr>
              <a:t>Confidence score = 0.2</a:t>
            </a:r>
            <a:endParaRPr b="1" sz="1000">
              <a:solidFill>
                <a:schemeClr val="dk2"/>
              </a:solidFill>
            </a:endParaRPr>
          </a:p>
        </p:txBody>
      </p:sp>
      <p:cxnSp>
        <p:nvCxnSpPr>
          <p:cNvPr id="80" name="Google Shape;80;p15"/>
          <p:cNvCxnSpPr/>
          <p:nvPr/>
        </p:nvCxnSpPr>
        <p:spPr>
          <a:xfrm flipH="1">
            <a:off x="5797900" y="4270925"/>
            <a:ext cx="1507800" cy="108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1" name="Google Shape;81;p15"/>
          <p:cNvSpPr txBox="1"/>
          <p:nvPr/>
        </p:nvSpPr>
        <p:spPr>
          <a:xfrm>
            <a:off x="7375925" y="4106975"/>
            <a:ext cx="1989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dk2"/>
                </a:solidFill>
              </a:rPr>
              <a:t>Confidence score = 0.8</a:t>
            </a:r>
            <a:endParaRPr b="1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8" name="Google Shape;8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625" y="29877"/>
            <a:ext cx="8671676" cy="508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Non Maximum Suppression</a:t>
            </a:r>
            <a:endParaRPr/>
          </a:p>
        </p:txBody>
      </p:sp>
      <p:sp>
        <p:nvSpPr>
          <p:cNvPr id="94" name="Google Shape;9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Setting a higher “threshold” will result in fewer bounding boxes being suppressed (removed), which may lead to more overlapping bounding boxes being retained.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Conversely, setting a lower threshold will be more </a:t>
            </a:r>
            <a:r>
              <a:rPr lang="en"/>
              <a:t>aggressive</a:t>
            </a:r>
            <a:r>
              <a:rPr lang="en"/>
              <a:t> in removing overlapping bounding boxes, potentially leading to fewer but more accurate detections.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